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89" r:id="rId2"/>
    <p:sldId id="303" r:id="rId3"/>
    <p:sldId id="297" r:id="rId4"/>
    <p:sldId id="300" r:id="rId5"/>
    <p:sldId id="301" r:id="rId6"/>
    <p:sldId id="302" r:id="rId7"/>
  </p:sldIdLst>
  <p:sldSz cx="12192000" cy="6858000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Výchozí oddíl" id="{CD38D975-128B-4657-9954-825F7DD03DFD}">
          <p14:sldIdLst>
            <p14:sldId id="289"/>
            <p14:sldId id="303"/>
            <p14:sldId id="297"/>
            <p14:sldId id="300"/>
            <p14:sldId id="301"/>
            <p14:sldId id="302"/>
          </p14:sldIdLst>
        </p14:section>
        <p14:section name="Oddíl bez názvu" id="{CFE749C5-A885-42B0-AC2E-E30108E66A5B}">
          <p14:sldIdLst/>
        </p14:section>
        <p14:section name="Oddíl bez názvu" id="{987929F4-33F6-46DE-B13C-03616640D81C}">
          <p14:sldIdLst/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Jaroslav Tyle ŽESNAD.CZ" initials="JTŽ" lastIdx="1" clrIdx="0">
    <p:extLst>
      <p:ext uri="{19B8F6BF-5375-455C-9EA6-DF929625EA0E}">
        <p15:presenceInfo xmlns:p15="http://schemas.microsoft.com/office/powerpoint/2012/main" userId="S::jaroslav.tyle@zesnad.cz::a7b3d3dd-541c-44f2-bf03-aa82461960bd" providerId="AD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9999"/>
    <a:srgbClr val="FF9933"/>
    <a:srgbClr val="FF9900"/>
    <a:srgbClr val="CC00FF"/>
    <a:srgbClr val="FF33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2656" autoAdjust="0"/>
    <p:restoredTop sz="94660"/>
  </p:normalViewPr>
  <p:slideViewPr>
    <p:cSldViewPr snapToGrid="0">
      <p:cViewPr varScale="1">
        <p:scale>
          <a:sx n="105" d="100"/>
          <a:sy n="105" d="100"/>
        </p:scale>
        <p:origin x="546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commentAuthors" Target="commentAuthor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cs-CZ"/>
              <a:t>Kliknutím můžete upravit styl předlohy.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EE36BB-5DD2-4A72-9476-84FA889F6AA1}" type="datetimeFigureOut">
              <a:rPr lang="cs-CZ" smtClean="0"/>
              <a:t>19.09.2022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1386CB-EAFB-4E1B-8CC0-06D011FFDD9E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0117735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EE36BB-5DD2-4A72-9476-84FA889F6AA1}" type="datetimeFigureOut">
              <a:rPr lang="cs-CZ" smtClean="0"/>
              <a:t>19.09.2022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1386CB-EAFB-4E1B-8CC0-06D011FFDD9E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41101689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Upravte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EE36BB-5DD2-4A72-9476-84FA889F6AA1}" type="datetimeFigureOut">
              <a:rPr lang="cs-CZ" smtClean="0"/>
              <a:t>19.09.2022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1386CB-EAFB-4E1B-8CC0-06D011FFDD9E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09278165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EE36BB-5DD2-4A72-9476-84FA889F6AA1}" type="datetimeFigureOut">
              <a:rPr lang="cs-CZ" smtClean="0"/>
              <a:t>19.09.2022</a:t>
            </a:fld>
            <a:endParaRPr lang="cs-CZ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1386CB-EAFB-4E1B-8CC0-06D011FFDD9E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06713328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Upravte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Upravte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EE36BB-5DD2-4A72-9476-84FA889F6AA1}" type="datetimeFigureOut">
              <a:rPr lang="cs-CZ" smtClean="0"/>
              <a:t>19.09.2022</a:t>
            </a:fld>
            <a:endParaRPr lang="cs-CZ" dirty="0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1386CB-EAFB-4E1B-8CC0-06D011FFDD9E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20396275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EE36BB-5DD2-4A72-9476-84FA889F6AA1}" type="datetimeFigureOut">
              <a:rPr lang="cs-CZ" smtClean="0"/>
              <a:t>19.09.2022</a:t>
            </a:fld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1386CB-EAFB-4E1B-8CC0-06D011FFDD9E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81216738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EE36BB-5DD2-4A72-9476-84FA889F6AA1}" type="datetimeFigureOut">
              <a:rPr lang="cs-CZ" smtClean="0"/>
              <a:t>19.09.2022</a:t>
            </a:fld>
            <a:endParaRPr lang="cs-CZ" dirty="0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1386CB-EAFB-4E1B-8CC0-06D011FFDD9E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1976485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Upravte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EE36BB-5DD2-4A72-9476-84FA889F6AA1}" type="datetimeFigureOut">
              <a:rPr lang="cs-CZ" smtClean="0"/>
              <a:t>19.09.2022</a:t>
            </a:fld>
            <a:endParaRPr lang="cs-CZ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1386CB-EAFB-4E1B-8CC0-06D011FFDD9E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42798058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obrázku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Upravte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EE36BB-5DD2-4A72-9476-84FA889F6AA1}" type="datetimeFigureOut">
              <a:rPr lang="cs-CZ" smtClean="0"/>
              <a:t>19.09.2022</a:t>
            </a:fld>
            <a:endParaRPr lang="cs-CZ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1386CB-EAFB-4E1B-8CC0-06D011FFDD9E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17807282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EE36BB-5DD2-4A72-9476-84FA889F6AA1}" type="datetimeFigureOut">
              <a:rPr lang="cs-CZ" smtClean="0"/>
              <a:t>19.09.2022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1386CB-EAFB-4E1B-8CC0-06D011FFDD9E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00563238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EE36BB-5DD2-4A72-9476-84FA889F6AA1}" type="datetimeFigureOut">
              <a:rPr lang="cs-CZ" smtClean="0"/>
              <a:t>19.09.2022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1386CB-EAFB-4E1B-8CC0-06D011FFDD9E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810280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2EE36BB-5DD2-4A72-9476-84FA889F6AA1}" type="datetimeFigureOut">
              <a:rPr lang="cs-CZ" smtClean="0"/>
              <a:t>19.09.2022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D1386CB-EAFB-4E1B-8CC0-06D011FFDD9E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19281073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9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9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550773" y="1855899"/>
            <a:ext cx="9144000" cy="524391"/>
          </a:xfrm>
        </p:spPr>
        <p:txBody>
          <a:bodyPr>
            <a:normAutofit/>
          </a:bodyPr>
          <a:lstStyle/>
          <a:p>
            <a:r>
              <a:rPr lang="cs-CZ" sz="2800" b="1" dirty="0">
                <a:solidFill>
                  <a:schemeClr val="bg1">
                    <a:lumMod val="50000"/>
                  </a:schemeClr>
                </a:solidFill>
              </a:rPr>
              <a:t>Sdružení železničních nákladních dopravců České republiky, </a:t>
            </a:r>
            <a:r>
              <a:rPr lang="cs-CZ" sz="2800" b="1" dirty="0" err="1">
                <a:solidFill>
                  <a:schemeClr val="bg1">
                    <a:lumMod val="50000"/>
                  </a:schemeClr>
                </a:solidFill>
              </a:rPr>
              <a:t>z.s</a:t>
            </a:r>
            <a:r>
              <a:rPr lang="cs-CZ" sz="2800" b="1" dirty="0">
                <a:solidFill>
                  <a:schemeClr val="bg1">
                    <a:lumMod val="50000"/>
                  </a:schemeClr>
                </a:solidFill>
              </a:rPr>
              <a:t>.</a:t>
            </a: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902043" y="3771900"/>
            <a:ext cx="10441460" cy="2516402"/>
          </a:xfrm>
        </p:spPr>
        <p:txBody>
          <a:bodyPr>
            <a:normAutofit/>
          </a:bodyPr>
          <a:lstStyle/>
          <a:p>
            <a:r>
              <a:rPr lang="cs-CZ" sz="3600" b="1" dirty="0">
                <a:solidFill>
                  <a:srgbClr val="FF0000"/>
                </a:solidFill>
                <a:latin typeface="Calibri Light" panose="020F0302020204030204"/>
                <a:ea typeface="+mj-ea"/>
                <a:cs typeface="+mj-cs"/>
              </a:rPr>
              <a:t>Projekt TTR z pohledu nákladních dopravců</a:t>
            </a:r>
          </a:p>
          <a:p>
            <a:endParaRPr lang="cs-CZ" sz="3200" b="1" dirty="0">
              <a:solidFill>
                <a:srgbClr val="FF0000"/>
              </a:solidFill>
              <a:latin typeface="Calibri Light" panose="020F0302020204030204"/>
              <a:ea typeface="+mj-ea"/>
              <a:cs typeface="+mj-cs"/>
            </a:endParaRPr>
          </a:p>
          <a:p>
            <a:r>
              <a:rPr lang="cs-CZ" b="1" dirty="0">
                <a:solidFill>
                  <a:schemeClr val="bg1">
                    <a:lumMod val="50000"/>
                  </a:schemeClr>
                </a:solidFill>
                <a:latin typeface="+mj-lt"/>
              </a:rPr>
              <a:t>Jaroslav Tyle</a:t>
            </a:r>
          </a:p>
          <a:p>
            <a:r>
              <a:rPr lang="cs-CZ" sz="2000" b="1" dirty="0">
                <a:solidFill>
                  <a:schemeClr val="bg1">
                    <a:lumMod val="50000"/>
                  </a:schemeClr>
                </a:solidFill>
                <a:latin typeface="+mj-lt"/>
              </a:rPr>
              <a:t>ŽESNAD.CZ</a:t>
            </a:r>
          </a:p>
          <a:p>
            <a:r>
              <a:rPr lang="cs-CZ" sz="1800" b="1" dirty="0">
                <a:solidFill>
                  <a:srgbClr val="FF0000"/>
                </a:solidFill>
                <a:latin typeface="+mj-lt"/>
              </a:rPr>
              <a:t>Správa železnic, Rytířský sál, 23.9.2022</a:t>
            </a:r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89870" y="745482"/>
            <a:ext cx="5412259" cy="1102535"/>
          </a:xfrm>
          <a:prstGeom prst="rect">
            <a:avLst/>
          </a:prstGeom>
        </p:spPr>
      </p:pic>
      <p:sp>
        <p:nvSpPr>
          <p:cNvPr id="8" name="Obdélník: se zakulacenými rohy 7"/>
          <p:cNvSpPr/>
          <p:nvPr/>
        </p:nvSpPr>
        <p:spPr>
          <a:xfrm>
            <a:off x="568411" y="333632"/>
            <a:ext cx="11059297" cy="6264876"/>
          </a:xfrm>
          <a:prstGeom prst="roundRect">
            <a:avLst>
              <a:gd name="adj" fmla="val 4040"/>
            </a:avLst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6" name="Nadpis 1">
            <a:extLst>
              <a:ext uri="{FF2B5EF4-FFF2-40B4-BE49-F238E27FC236}">
                <a16:creationId xmlns:a16="http://schemas.microsoft.com/office/drawing/2014/main" id="{4659F940-8C49-417A-9F66-85FCD9AADE8E}"/>
              </a:ext>
            </a:extLst>
          </p:cNvPr>
          <p:cNvSpPr txBox="1">
            <a:spLocks/>
          </p:cNvSpPr>
          <p:nvPr/>
        </p:nvSpPr>
        <p:spPr>
          <a:xfrm>
            <a:off x="1523999" y="2601720"/>
            <a:ext cx="9144000" cy="671816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cs-CZ" sz="3600" b="1" dirty="0" err="1">
                <a:solidFill>
                  <a:srgbClr val="FF0000"/>
                </a:solidFill>
              </a:rPr>
              <a:t>Timetable</a:t>
            </a:r>
            <a:r>
              <a:rPr lang="cs-CZ" sz="3600" b="1" dirty="0">
                <a:solidFill>
                  <a:srgbClr val="FF0000"/>
                </a:solidFill>
              </a:rPr>
              <a:t> redesign </a:t>
            </a:r>
            <a:r>
              <a:rPr lang="cs-CZ" sz="3600" b="1" dirty="0" err="1">
                <a:solidFill>
                  <a:srgbClr val="FF0000"/>
                </a:solidFill>
              </a:rPr>
              <a:t>project</a:t>
            </a:r>
            <a:r>
              <a:rPr lang="cs-CZ" sz="3600" b="1" dirty="0">
                <a:solidFill>
                  <a:srgbClr val="FF0000"/>
                </a:solidFill>
              </a:rPr>
              <a:t> (TTR)</a:t>
            </a:r>
          </a:p>
        </p:txBody>
      </p:sp>
    </p:spTree>
    <p:extLst>
      <p:ext uri="{BB962C8B-B14F-4D97-AF65-F5344CB8AC3E}">
        <p14:creationId xmlns:p14="http://schemas.microsoft.com/office/powerpoint/2010/main" val="410500787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Obdélník: se zakulacenými rohy 7"/>
          <p:cNvSpPr/>
          <p:nvPr/>
        </p:nvSpPr>
        <p:spPr>
          <a:xfrm>
            <a:off x="568411" y="333632"/>
            <a:ext cx="11059297" cy="6264876"/>
          </a:xfrm>
          <a:prstGeom prst="roundRect">
            <a:avLst>
              <a:gd name="adj" fmla="val 4040"/>
            </a:avLst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pic>
        <p:nvPicPr>
          <p:cNvPr id="13" name="Obrázek 1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337908" y="5955136"/>
            <a:ext cx="2017951" cy="414564"/>
          </a:xfrm>
          <a:prstGeom prst="rect">
            <a:avLst/>
          </a:prstGeom>
        </p:spPr>
      </p:pic>
      <p:sp>
        <p:nvSpPr>
          <p:cNvPr id="11" name="Nadpis 1">
            <a:extLst>
              <a:ext uri="{FF2B5EF4-FFF2-40B4-BE49-F238E27FC236}">
                <a16:creationId xmlns:a16="http://schemas.microsoft.com/office/drawing/2014/main" id="{FCF9F926-8AFA-1088-1F13-BD6DA4EB157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56140" y="406693"/>
            <a:ext cx="10679719" cy="686746"/>
          </a:xfrm>
        </p:spPr>
        <p:txBody>
          <a:bodyPr anchor="t">
            <a:normAutofit/>
          </a:bodyPr>
          <a:lstStyle/>
          <a:p>
            <a:pPr>
              <a:lnSpc>
                <a:spcPct val="100000"/>
              </a:lnSpc>
            </a:pPr>
            <a:r>
              <a:rPr lang="cs-CZ" sz="2400" b="1" dirty="0">
                <a:solidFill>
                  <a:srgbClr val="FF0000"/>
                </a:solidFill>
              </a:rPr>
              <a:t>Historie přípravy na TTR u ŽESNAD.CZ</a:t>
            </a:r>
            <a:endParaRPr lang="cs-CZ" sz="2400" dirty="0">
              <a:solidFill>
                <a:srgbClr val="FF0000"/>
              </a:solidFill>
            </a:endParaRPr>
          </a:p>
        </p:txBody>
      </p:sp>
      <p:sp>
        <p:nvSpPr>
          <p:cNvPr id="12" name="TextovéPole 11">
            <a:extLst>
              <a:ext uri="{FF2B5EF4-FFF2-40B4-BE49-F238E27FC236}">
                <a16:creationId xmlns:a16="http://schemas.microsoft.com/office/drawing/2014/main" id="{D7925FE9-84BC-CCCB-2169-64592EDD2A19}"/>
              </a:ext>
            </a:extLst>
          </p:cNvPr>
          <p:cNvSpPr txBox="1"/>
          <p:nvPr/>
        </p:nvSpPr>
        <p:spPr>
          <a:xfrm>
            <a:off x="756140" y="911323"/>
            <a:ext cx="10504336" cy="50353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cs-CZ" dirty="0"/>
              <a:t>27.11.2018	Přednáška pana Sebastiána Čarka (</a:t>
            </a:r>
            <a:r>
              <a:rPr lang="cs-CZ" dirty="0" err="1"/>
              <a:t>RailNetEurope</a:t>
            </a:r>
            <a:r>
              <a:rPr lang="cs-CZ" dirty="0"/>
              <a:t>) na  Dopravní fakultě ČVUT</a:t>
            </a: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cs-CZ" dirty="0"/>
              <a:t>29.1.2020	Seminář ERA a SŽDC – TTR, Rytířský sál</a:t>
            </a: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cs-CZ" dirty="0"/>
              <a:t>3.11.2020	TTR Online </a:t>
            </a:r>
            <a:r>
              <a:rPr lang="cs-CZ" dirty="0" err="1"/>
              <a:t>Day</a:t>
            </a:r>
            <a:r>
              <a:rPr lang="cs-CZ" dirty="0"/>
              <a:t> 2020</a:t>
            </a: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cs-CZ" dirty="0"/>
              <a:t>29.11.2020	</a:t>
            </a:r>
            <a:r>
              <a:rPr lang="cs-CZ" dirty="0" err="1"/>
              <a:t>Endorsement</a:t>
            </a:r>
            <a:r>
              <a:rPr lang="cs-CZ" dirty="0"/>
              <a:t> Roadshow Czech Republic, Praha</a:t>
            </a: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cs-CZ" dirty="0"/>
              <a:t>15.2.2022	TTR Seminář při Pracovní skupině Provozně-technologické ŽESNAD.CZ</a:t>
            </a: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cs-CZ" dirty="0"/>
              <a:t>2.3.2022	TTR </a:t>
            </a:r>
            <a:r>
              <a:rPr lang="cs-CZ" dirty="0" err="1"/>
              <a:t>Day</a:t>
            </a:r>
            <a:r>
              <a:rPr lang="cs-CZ" dirty="0"/>
              <a:t> 2022</a:t>
            </a: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cs-CZ" dirty="0"/>
              <a:t>12.9.2022	TTR CNA IM-RU pilot </a:t>
            </a:r>
            <a:r>
              <a:rPr lang="cs-CZ" dirty="0" err="1"/>
              <a:t>kick-off</a:t>
            </a:r>
            <a:endParaRPr lang="cs-CZ" dirty="0"/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cs-CZ" dirty="0"/>
              <a:t>Prohlášení o dráze 2022: Kap 4.9 Redesign procesu přidělování kapacity a tvorby jízdního řádu</a:t>
            </a:r>
          </a:p>
          <a:p>
            <a:pPr>
              <a:lnSpc>
                <a:spcPct val="150000"/>
              </a:lnSpc>
            </a:pPr>
            <a:endParaRPr lang="cs-CZ" dirty="0"/>
          </a:p>
          <a:p>
            <a:pPr>
              <a:lnSpc>
                <a:spcPct val="150000"/>
              </a:lnSpc>
            </a:pPr>
            <a:r>
              <a:rPr lang="cs-CZ" b="1" dirty="0"/>
              <a:t>Na základě našeho seznámení se s TTR a na základě platné legislativy vychází naše představa efektivního využití nástroje TTR pro uspokojení potřeb všech segmentů a zároveň efektivního využití kapacitně omezené infrastruktury.</a:t>
            </a:r>
          </a:p>
        </p:txBody>
      </p:sp>
    </p:spTree>
    <p:extLst>
      <p:ext uri="{BB962C8B-B14F-4D97-AF65-F5344CB8AC3E}">
        <p14:creationId xmlns:p14="http://schemas.microsoft.com/office/powerpoint/2010/main" val="126691859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Obdélník: se zakulacenými rohy 7"/>
          <p:cNvSpPr/>
          <p:nvPr/>
        </p:nvSpPr>
        <p:spPr>
          <a:xfrm>
            <a:off x="568411" y="333632"/>
            <a:ext cx="11059297" cy="6264876"/>
          </a:xfrm>
          <a:prstGeom prst="roundRect">
            <a:avLst>
              <a:gd name="adj" fmla="val 4040"/>
            </a:avLst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10" name="Nadpis 1"/>
          <p:cNvSpPr>
            <a:spLocks noGrp="1"/>
          </p:cNvSpPr>
          <p:nvPr>
            <p:ph type="title"/>
          </p:nvPr>
        </p:nvSpPr>
        <p:spPr>
          <a:xfrm>
            <a:off x="756140" y="406693"/>
            <a:ext cx="10679719" cy="686746"/>
          </a:xfrm>
        </p:spPr>
        <p:txBody>
          <a:bodyPr anchor="t">
            <a:normAutofit/>
          </a:bodyPr>
          <a:lstStyle/>
          <a:p>
            <a:pPr>
              <a:lnSpc>
                <a:spcPct val="100000"/>
              </a:lnSpc>
            </a:pPr>
            <a:r>
              <a:rPr lang="cs-CZ" sz="2400" b="1" dirty="0" err="1">
                <a:solidFill>
                  <a:srgbClr val="FF0000"/>
                </a:solidFill>
              </a:rPr>
              <a:t>Capacity</a:t>
            </a:r>
            <a:r>
              <a:rPr lang="cs-CZ" sz="2400" b="1" dirty="0">
                <a:solidFill>
                  <a:srgbClr val="FF0000"/>
                </a:solidFill>
              </a:rPr>
              <a:t> model</a:t>
            </a:r>
            <a:endParaRPr lang="cs-CZ" sz="2400" dirty="0">
              <a:solidFill>
                <a:srgbClr val="FF0000"/>
              </a:solidFill>
            </a:endParaRPr>
          </a:p>
        </p:txBody>
      </p:sp>
      <p:pic>
        <p:nvPicPr>
          <p:cNvPr id="22" name="Obrázek 21">
            <a:extLst>
              <a:ext uri="{FF2B5EF4-FFF2-40B4-BE49-F238E27FC236}">
                <a16:creationId xmlns:a16="http://schemas.microsoft.com/office/drawing/2014/main" id="{8C1ADB70-F744-49C9-A99E-B5685E05A1D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337908" y="5955136"/>
            <a:ext cx="2017951" cy="414564"/>
          </a:xfrm>
          <a:prstGeom prst="rect">
            <a:avLst/>
          </a:prstGeom>
        </p:spPr>
      </p:pic>
      <p:sp>
        <p:nvSpPr>
          <p:cNvPr id="2" name="TextovéPole 1">
            <a:extLst>
              <a:ext uri="{FF2B5EF4-FFF2-40B4-BE49-F238E27FC236}">
                <a16:creationId xmlns:a16="http://schemas.microsoft.com/office/drawing/2014/main" id="{173DC5B6-2CF0-4227-8A5D-40C01C7955C6}"/>
              </a:ext>
            </a:extLst>
          </p:cNvPr>
          <p:cNvSpPr txBox="1"/>
          <p:nvPr/>
        </p:nvSpPr>
        <p:spPr>
          <a:xfrm>
            <a:off x="6384022" y="1140175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cs-CZ" dirty="0"/>
          </a:p>
        </p:txBody>
      </p:sp>
      <p:graphicFrame>
        <p:nvGraphicFramePr>
          <p:cNvPr id="16" name="Table 10">
            <a:extLst>
              <a:ext uri="{FF2B5EF4-FFF2-40B4-BE49-F238E27FC236}">
                <a16:creationId xmlns:a16="http://schemas.microsoft.com/office/drawing/2014/main" id="{89A09B0C-04C4-8C58-0083-0E640871C32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91478123"/>
              </p:ext>
            </p:extLst>
          </p:nvPr>
        </p:nvGraphicFramePr>
        <p:xfrm>
          <a:off x="695903" y="1916243"/>
          <a:ext cx="10800193" cy="3287154"/>
        </p:xfrm>
        <a:graphic>
          <a:graphicData uri="http://schemas.openxmlformats.org/drawingml/2006/table">
            <a:tbl>
              <a:tblPr firstRow="1" bandRow="1"/>
              <a:tblGrid>
                <a:gridCol w="429624">
                  <a:extLst>
                    <a:ext uri="{9D8B030D-6E8A-4147-A177-3AD203B41FA5}">
                      <a16:colId xmlns:a16="http://schemas.microsoft.com/office/drawing/2014/main" val="1219023972"/>
                    </a:ext>
                  </a:extLst>
                </a:gridCol>
                <a:gridCol w="401161">
                  <a:extLst>
                    <a:ext uri="{9D8B030D-6E8A-4147-A177-3AD203B41FA5}">
                      <a16:colId xmlns:a16="http://schemas.microsoft.com/office/drawing/2014/main" val="566883578"/>
                    </a:ext>
                  </a:extLst>
                </a:gridCol>
                <a:gridCol w="415392">
                  <a:extLst>
                    <a:ext uri="{9D8B030D-6E8A-4147-A177-3AD203B41FA5}">
                      <a16:colId xmlns:a16="http://schemas.microsoft.com/office/drawing/2014/main" val="1348265272"/>
                    </a:ext>
                  </a:extLst>
                </a:gridCol>
                <a:gridCol w="415392">
                  <a:extLst>
                    <a:ext uri="{9D8B030D-6E8A-4147-A177-3AD203B41FA5}">
                      <a16:colId xmlns:a16="http://schemas.microsoft.com/office/drawing/2014/main" val="987113079"/>
                    </a:ext>
                  </a:extLst>
                </a:gridCol>
                <a:gridCol w="415392">
                  <a:extLst>
                    <a:ext uri="{9D8B030D-6E8A-4147-A177-3AD203B41FA5}">
                      <a16:colId xmlns:a16="http://schemas.microsoft.com/office/drawing/2014/main" val="733453733"/>
                    </a:ext>
                  </a:extLst>
                </a:gridCol>
                <a:gridCol w="415392">
                  <a:extLst>
                    <a:ext uri="{9D8B030D-6E8A-4147-A177-3AD203B41FA5}">
                      <a16:colId xmlns:a16="http://schemas.microsoft.com/office/drawing/2014/main" val="866187662"/>
                    </a:ext>
                  </a:extLst>
                </a:gridCol>
                <a:gridCol w="415392">
                  <a:extLst>
                    <a:ext uri="{9D8B030D-6E8A-4147-A177-3AD203B41FA5}">
                      <a16:colId xmlns:a16="http://schemas.microsoft.com/office/drawing/2014/main" val="2053794207"/>
                    </a:ext>
                  </a:extLst>
                </a:gridCol>
                <a:gridCol w="415392">
                  <a:extLst>
                    <a:ext uri="{9D8B030D-6E8A-4147-A177-3AD203B41FA5}">
                      <a16:colId xmlns:a16="http://schemas.microsoft.com/office/drawing/2014/main" val="2537101779"/>
                    </a:ext>
                  </a:extLst>
                </a:gridCol>
                <a:gridCol w="415392">
                  <a:extLst>
                    <a:ext uri="{9D8B030D-6E8A-4147-A177-3AD203B41FA5}">
                      <a16:colId xmlns:a16="http://schemas.microsoft.com/office/drawing/2014/main" val="2134446056"/>
                    </a:ext>
                  </a:extLst>
                </a:gridCol>
                <a:gridCol w="415392">
                  <a:extLst>
                    <a:ext uri="{9D8B030D-6E8A-4147-A177-3AD203B41FA5}">
                      <a16:colId xmlns:a16="http://schemas.microsoft.com/office/drawing/2014/main" val="3290817321"/>
                    </a:ext>
                  </a:extLst>
                </a:gridCol>
                <a:gridCol w="415392">
                  <a:extLst>
                    <a:ext uri="{9D8B030D-6E8A-4147-A177-3AD203B41FA5}">
                      <a16:colId xmlns:a16="http://schemas.microsoft.com/office/drawing/2014/main" val="1936070984"/>
                    </a:ext>
                  </a:extLst>
                </a:gridCol>
                <a:gridCol w="415392">
                  <a:extLst>
                    <a:ext uri="{9D8B030D-6E8A-4147-A177-3AD203B41FA5}">
                      <a16:colId xmlns:a16="http://schemas.microsoft.com/office/drawing/2014/main" val="1294778989"/>
                    </a:ext>
                  </a:extLst>
                </a:gridCol>
                <a:gridCol w="415392">
                  <a:extLst>
                    <a:ext uri="{9D8B030D-6E8A-4147-A177-3AD203B41FA5}">
                      <a16:colId xmlns:a16="http://schemas.microsoft.com/office/drawing/2014/main" val="3912659130"/>
                    </a:ext>
                  </a:extLst>
                </a:gridCol>
                <a:gridCol w="415392">
                  <a:extLst>
                    <a:ext uri="{9D8B030D-6E8A-4147-A177-3AD203B41FA5}">
                      <a16:colId xmlns:a16="http://schemas.microsoft.com/office/drawing/2014/main" val="1652121060"/>
                    </a:ext>
                  </a:extLst>
                </a:gridCol>
                <a:gridCol w="415392">
                  <a:extLst>
                    <a:ext uri="{9D8B030D-6E8A-4147-A177-3AD203B41FA5}">
                      <a16:colId xmlns:a16="http://schemas.microsoft.com/office/drawing/2014/main" val="1652821491"/>
                    </a:ext>
                  </a:extLst>
                </a:gridCol>
                <a:gridCol w="415392">
                  <a:extLst>
                    <a:ext uri="{9D8B030D-6E8A-4147-A177-3AD203B41FA5}">
                      <a16:colId xmlns:a16="http://schemas.microsoft.com/office/drawing/2014/main" val="926960328"/>
                    </a:ext>
                  </a:extLst>
                </a:gridCol>
                <a:gridCol w="415392">
                  <a:extLst>
                    <a:ext uri="{9D8B030D-6E8A-4147-A177-3AD203B41FA5}">
                      <a16:colId xmlns:a16="http://schemas.microsoft.com/office/drawing/2014/main" val="2372754471"/>
                    </a:ext>
                  </a:extLst>
                </a:gridCol>
                <a:gridCol w="415392">
                  <a:extLst>
                    <a:ext uri="{9D8B030D-6E8A-4147-A177-3AD203B41FA5}">
                      <a16:colId xmlns:a16="http://schemas.microsoft.com/office/drawing/2014/main" val="1190301434"/>
                    </a:ext>
                  </a:extLst>
                </a:gridCol>
                <a:gridCol w="415392">
                  <a:extLst>
                    <a:ext uri="{9D8B030D-6E8A-4147-A177-3AD203B41FA5}">
                      <a16:colId xmlns:a16="http://schemas.microsoft.com/office/drawing/2014/main" val="1353843398"/>
                    </a:ext>
                  </a:extLst>
                </a:gridCol>
                <a:gridCol w="415392">
                  <a:extLst>
                    <a:ext uri="{9D8B030D-6E8A-4147-A177-3AD203B41FA5}">
                      <a16:colId xmlns:a16="http://schemas.microsoft.com/office/drawing/2014/main" val="1279604018"/>
                    </a:ext>
                  </a:extLst>
                </a:gridCol>
                <a:gridCol w="415392">
                  <a:extLst>
                    <a:ext uri="{9D8B030D-6E8A-4147-A177-3AD203B41FA5}">
                      <a16:colId xmlns:a16="http://schemas.microsoft.com/office/drawing/2014/main" val="4203764459"/>
                    </a:ext>
                  </a:extLst>
                </a:gridCol>
                <a:gridCol w="415392">
                  <a:extLst>
                    <a:ext uri="{9D8B030D-6E8A-4147-A177-3AD203B41FA5}">
                      <a16:colId xmlns:a16="http://schemas.microsoft.com/office/drawing/2014/main" val="786734249"/>
                    </a:ext>
                  </a:extLst>
                </a:gridCol>
                <a:gridCol w="415392">
                  <a:extLst>
                    <a:ext uri="{9D8B030D-6E8A-4147-A177-3AD203B41FA5}">
                      <a16:colId xmlns:a16="http://schemas.microsoft.com/office/drawing/2014/main" val="2265631759"/>
                    </a:ext>
                  </a:extLst>
                </a:gridCol>
                <a:gridCol w="415392">
                  <a:extLst>
                    <a:ext uri="{9D8B030D-6E8A-4147-A177-3AD203B41FA5}">
                      <a16:colId xmlns:a16="http://schemas.microsoft.com/office/drawing/2014/main" val="3201096972"/>
                    </a:ext>
                  </a:extLst>
                </a:gridCol>
                <a:gridCol w="415392">
                  <a:extLst>
                    <a:ext uri="{9D8B030D-6E8A-4147-A177-3AD203B41FA5}">
                      <a16:colId xmlns:a16="http://schemas.microsoft.com/office/drawing/2014/main" val="3186995429"/>
                    </a:ext>
                  </a:extLst>
                </a:gridCol>
                <a:gridCol w="415392">
                  <a:extLst>
                    <a:ext uri="{9D8B030D-6E8A-4147-A177-3AD203B41FA5}">
                      <a16:colId xmlns:a16="http://schemas.microsoft.com/office/drawing/2014/main" val="4032060308"/>
                    </a:ext>
                  </a:extLst>
                </a:gridCol>
              </a:tblGrid>
              <a:tr h="361074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9pPr>
                    </a:lstStyle>
                    <a:p>
                      <a:r>
                        <a:rPr lang="en-GB" sz="1600" b="0">
                          <a:solidFill>
                            <a:schemeClr val="tx1"/>
                          </a:solidFill>
                        </a:rPr>
                        <a:t>8</a:t>
                      </a:r>
                    </a:p>
                  </a:txBody>
                  <a:tcPr>
                    <a:lnL w="762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solidFill>
                        <a:sysClr val="window" lastClr="FFFFFF"/>
                      </a:solidFill>
                    </a:lnR>
                    <a:lnT w="762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4EDE8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9pPr>
                    </a:lstStyle>
                    <a:p>
                      <a:endParaRPr lang="en-GB"/>
                    </a:p>
                  </a:txBody>
                  <a:tcPr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762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4EDE8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9pPr>
                    </a:lstStyle>
                    <a:p>
                      <a:endParaRPr lang="en-GB"/>
                    </a:p>
                  </a:txBody>
                  <a:tcPr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762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4EDE8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9pPr>
                    </a:lstStyle>
                    <a:p>
                      <a:endParaRPr lang="en-GB"/>
                    </a:p>
                  </a:txBody>
                  <a:tcPr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762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4EDE8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9pPr>
                    </a:lstStyle>
                    <a:p>
                      <a:endParaRPr lang="en-GB"/>
                    </a:p>
                  </a:txBody>
                  <a:tcPr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762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4EDE8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9pPr>
                    </a:lstStyle>
                    <a:p>
                      <a:endParaRPr lang="en-GB"/>
                    </a:p>
                  </a:txBody>
                  <a:tcPr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762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4EDE8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9pPr>
                    </a:lstStyle>
                    <a:p>
                      <a:endParaRPr lang="en-GB"/>
                    </a:p>
                  </a:txBody>
                  <a:tcPr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762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4EDE8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9pPr>
                    </a:lstStyle>
                    <a:p>
                      <a:endParaRPr lang="en-GB"/>
                    </a:p>
                  </a:txBody>
                  <a:tcPr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762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4EDE8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9pPr>
                    </a:lstStyle>
                    <a:p>
                      <a:endParaRPr lang="en-GB"/>
                    </a:p>
                  </a:txBody>
                  <a:tcPr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762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4EDE8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9pPr>
                    </a:lstStyle>
                    <a:p>
                      <a:endParaRPr lang="en-GB"/>
                    </a:p>
                  </a:txBody>
                  <a:tcPr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762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4EDE8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9pPr>
                    </a:lstStyle>
                    <a:p>
                      <a:endParaRPr lang="en-GB"/>
                    </a:p>
                  </a:txBody>
                  <a:tcPr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762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4EDE8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9pPr>
                    </a:lstStyle>
                    <a:p>
                      <a:endParaRPr lang="en-GB"/>
                    </a:p>
                  </a:txBody>
                  <a:tcPr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762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4EDE8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9pPr>
                    </a:lstStyle>
                    <a:p>
                      <a:endParaRPr lang="en-GB"/>
                    </a:p>
                  </a:txBody>
                  <a:tcPr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762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4EDE8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9pPr>
                    </a:lstStyle>
                    <a:p>
                      <a:endParaRPr lang="en-GB"/>
                    </a:p>
                  </a:txBody>
                  <a:tcPr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762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4EDE8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9pPr>
                    </a:lstStyle>
                    <a:p>
                      <a:endParaRPr lang="en-GB"/>
                    </a:p>
                  </a:txBody>
                  <a:tcPr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762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4EDE8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9pPr>
                    </a:lstStyle>
                    <a:p>
                      <a:endParaRPr lang="en-GB"/>
                    </a:p>
                  </a:txBody>
                  <a:tcPr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762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4EDE8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9pPr>
                    </a:lstStyle>
                    <a:p>
                      <a:endParaRPr lang="en-GB"/>
                    </a:p>
                  </a:txBody>
                  <a:tcPr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762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4EDE8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9pPr>
                    </a:lstStyle>
                    <a:p>
                      <a:endParaRPr lang="en-GB"/>
                    </a:p>
                  </a:txBody>
                  <a:tcPr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762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4EDE8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9pPr>
                    </a:lstStyle>
                    <a:p>
                      <a:endParaRPr lang="en-GB"/>
                    </a:p>
                  </a:txBody>
                  <a:tcPr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762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4EDE8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9pPr>
                    </a:lstStyle>
                    <a:p>
                      <a:endParaRPr lang="en-GB"/>
                    </a:p>
                  </a:txBody>
                  <a:tcPr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762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4EDE8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9pPr>
                    </a:lstStyle>
                    <a:p>
                      <a:endParaRPr lang="en-GB"/>
                    </a:p>
                  </a:txBody>
                  <a:tcPr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762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4EDE8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9pPr>
                    </a:lstStyle>
                    <a:p>
                      <a:endParaRPr lang="en-GB"/>
                    </a:p>
                  </a:txBody>
                  <a:tcPr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762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4EDE8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9pPr>
                    </a:lstStyle>
                    <a:p>
                      <a:endParaRPr lang="en-GB"/>
                    </a:p>
                  </a:txBody>
                  <a:tcPr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762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4EDE8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9pPr>
                    </a:lstStyle>
                    <a:p>
                      <a:endParaRPr lang="en-GB"/>
                    </a:p>
                  </a:txBody>
                  <a:tcPr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762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4EDE8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9pPr>
                    </a:lstStyle>
                    <a:p>
                      <a:endParaRPr lang="en-GB"/>
                    </a:p>
                  </a:txBody>
                  <a:tcPr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762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4EDE8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9pPr>
                    </a:lstStyle>
                    <a:p>
                      <a:endParaRPr lang="en-GB"/>
                    </a:p>
                  </a:txBody>
                  <a:tcPr>
                    <a:lnL w="12700" cmpd="sng">
                      <a:solidFill>
                        <a:sysClr val="window" lastClr="FFFFFF"/>
                      </a:solidFill>
                    </a:lnL>
                    <a:lnR w="762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4EDE8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23272134"/>
                  </a:ext>
                </a:extLst>
              </a:tr>
              <a:tr h="361074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9pPr>
                    </a:lstStyle>
                    <a:p>
                      <a:r>
                        <a:rPr lang="en-GB" sz="1600"/>
                        <a:t>7</a:t>
                      </a:r>
                    </a:p>
                  </a:txBody>
                  <a:tcPr>
                    <a:lnL w="762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solidFill>
                        <a:sysClr val="window" lastClr="FFFFFF"/>
                      </a:solidFill>
                    </a:lnR>
                    <a:lnT w="381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BF873D">
                        <a:tint val="4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9pPr>
                    </a:lstStyle>
                    <a:p>
                      <a:endParaRPr lang="en-GB"/>
                    </a:p>
                  </a:txBody>
                  <a:tcPr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381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BF873D">
                        <a:tint val="4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9pPr>
                    </a:lstStyle>
                    <a:p>
                      <a:endParaRPr lang="en-GB"/>
                    </a:p>
                  </a:txBody>
                  <a:tcPr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381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BF873D">
                        <a:tint val="4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9pPr>
                    </a:lstStyle>
                    <a:p>
                      <a:endParaRPr lang="en-GB"/>
                    </a:p>
                  </a:txBody>
                  <a:tcPr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381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BF873D">
                        <a:tint val="4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9pPr>
                    </a:lstStyle>
                    <a:p>
                      <a:endParaRPr lang="en-GB"/>
                    </a:p>
                  </a:txBody>
                  <a:tcPr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381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BF873D">
                        <a:tint val="4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9pPr>
                    </a:lstStyle>
                    <a:p>
                      <a:endParaRPr lang="en-GB"/>
                    </a:p>
                  </a:txBody>
                  <a:tcPr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381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BF873D">
                        <a:tint val="4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9pPr>
                    </a:lstStyle>
                    <a:p>
                      <a:endParaRPr lang="en-GB"/>
                    </a:p>
                  </a:txBody>
                  <a:tcPr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381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BF873D">
                        <a:tint val="4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9pPr>
                    </a:lstStyle>
                    <a:p>
                      <a:endParaRPr lang="en-GB"/>
                    </a:p>
                  </a:txBody>
                  <a:tcPr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381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BF873D">
                        <a:tint val="4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9pPr>
                    </a:lstStyle>
                    <a:p>
                      <a:endParaRPr lang="en-GB"/>
                    </a:p>
                  </a:txBody>
                  <a:tcPr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381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BF873D">
                        <a:tint val="4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9pPr>
                    </a:lstStyle>
                    <a:p>
                      <a:endParaRPr lang="en-GB"/>
                    </a:p>
                  </a:txBody>
                  <a:tcPr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381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BF873D">
                        <a:tint val="4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9pPr>
                    </a:lstStyle>
                    <a:p>
                      <a:endParaRPr lang="en-GB"/>
                    </a:p>
                  </a:txBody>
                  <a:tcPr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381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BF873D">
                        <a:tint val="4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9pPr>
                    </a:lstStyle>
                    <a:p>
                      <a:endParaRPr lang="en-GB"/>
                    </a:p>
                  </a:txBody>
                  <a:tcPr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381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BF873D">
                        <a:tint val="4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9pPr>
                    </a:lstStyle>
                    <a:p>
                      <a:endParaRPr lang="en-GB"/>
                    </a:p>
                  </a:txBody>
                  <a:tcPr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381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BF873D">
                        <a:tint val="4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9pPr>
                    </a:lstStyle>
                    <a:p>
                      <a:endParaRPr lang="en-GB"/>
                    </a:p>
                  </a:txBody>
                  <a:tcPr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381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BF873D">
                        <a:tint val="4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9pPr>
                    </a:lstStyle>
                    <a:p>
                      <a:endParaRPr lang="en-GB"/>
                    </a:p>
                  </a:txBody>
                  <a:tcPr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381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BF873D">
                        <a:tint val="4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9pPr>
                    </a:lstStyle>
                    <a:p>
                      <a:endParaRPr lang="en-GB"/>
                    </a:p>
                  </a:txBody>
                  <a:tcPr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381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BF873D">
                        <a:tint val="4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9pPr>
                    </a:lstStyle>
                    <a:p>
                      <a:endParaRPr lang="en-GB"/>
                    </a:p>
                  </a:txBody>
                  <a:tcPr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381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BF873D">
                        <a:tint val="4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9pPr>
                    </a:lstStyle>
                    <a:p>
                      <a:endParaRPr lang="en-GB"/>
                    </a:p>
                  </a:txBody>
                  <a:tcPr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381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BF873D">
                        <a:tint val="4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9pPr>
                    </a:lstStyle>
                    <a:p>
                      <a:endParaRPr lang="en-GB"/>
                    </a:p>
                  </a:txBody>
                  <a:tcPr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381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BF873D">
                        <a:tint val="4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9pPr>
                    </a:lstStyle>
                    <a:p>
                      <a:endParaRPr lang="en-GB"/>
                    </a:p>
                  </a:txBody>
                  <a:tcPr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381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BF873D">
                        <a:tint val="4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9pPr>
                    </a:lstStyle>
                    <a:p>
                      <a:endParaRPr lang="en-GB"/>
                    </a:p>
                  </a:txBody>
                  <a:tcPr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381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BF873D">
                        <a:tint val="4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9pPr>
                    </a:lstStyle>
                    <a:p>
                      <a:endParaRPr lang="en-GB"/>
                    </a:p>
                  </a:txBody>
                  <a:tcPr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381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BF873D">
                        <a:tint val="4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9pPr>
                    </a:lstStyle>
                    <a:p>
                      <a:endParaRPr lang="en-GB"/>
                    </a:p>
                  </a:txBody>
                  <a:tcPr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381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BF873D">
                        <a:tint val="4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9pPr>
                    </a:lstStyle>
                    <a:p>
                      <a:endParaRPr lang="en-GB"/>
                    </a:p>
                  </a:txBody>
                  <a:tcPr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381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BF873D">
                        <a:tint val="4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9pPr>
                    </a:lstStyle>
                    <a:p>
                      <a:endParaRPr lang="en-GB"/>
                    </a:p>
                  </a:txBody>
                  <a:tcPr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381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BF873D">
                        <a:tint val="4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9pPr>
                    </a:lstStyle>
                    <a:p>
                      <a:endParaRPr lang="en-GB"/>
                    </a:p>
                  </a:txBody>
                  <a:tcPr>
                    <a:lnL w="12700" cmpd="sng">
                      <a:solidFill>
                        <a:sysClr val="window" lastClr="FFFFFF"/>
                      </a:solidFill>
                    </a:lnL>
                    <a:lnR w="762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BF873D">
                        <a:tint val="4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170089321"/>
                  </a:ext>
                </a:extLst>
              </a:tr>
              <a:tr h="361074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9pPr>
                    </a:lstStyle>
                    <a:p>
                      <a:r>
                        <a:rPr lang="en-GB" sz="1600"/>
                        <a:t>6</a:t>
                      </a:r>
                    </a:p>
                  </a:txBody>
                  <a:tcPr>
                    <a:lnL w="762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BF873D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9pPr>
                    </a:lstStyle>
                    <a:p>
                      <a:endParaRPr lang="en-GB"/>
                    </a:p>
                  </a:txBody>
                  <a:tcPr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BF873D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9pPr>
                    </a:lstStyle>
                    <a:p>
                      <a:endParaRPr lang="en-GB"/>
                    </a:p>
                  </a:txBody>
                  <a:tcPr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BF873D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9pPr>
                    </a:lstStyle>
                    <a:p>
                      <a:endParaRPr lang="en-GB"/>
                    </a:p>
                  </a:txBody>
                  <a:tcPr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BF873D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9pPr>
                    </a:lstStyle>
                    <a:p>
                      <a:endParaRPr lang="en-GB"/>
                    </a:p>
                  </a:txBody>
                  <a:tcPr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BF873D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9pPr>
                    </a:lstStyle>
                    <a:p>
                      <a:endParaRPr lang="en-GB"/>
                    </a:p>
                  </a:txBody>
                  <a:tcPr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BF873D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9pPr>
                    </a:lstStyle>
                    <a:p>
                      <a:endParaRPr lang="en-GB"/>
                    </a:p>
                  </a:txBody>
                  <a:tcPr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BF873D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9pPr>
                    </a:lstStyle>
                    <a:p>
                      <a:endParaRPr lang="en-GB"/>
                    </a:p>
                  </a:txBody>
                  <a:tcPr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BF873D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9pPr>
                    </a:lstStyle>
                    <a:p>
                      <a:endParaRPr lang="en-GB"/>
                    </a:p>
                  </a:txBody>
                  <a:tcPr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BF873D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9pPr>
                    </a:lstStyle>
                    <a:p>
                      <a:endParaRPr lang="en-GB"/>
                    </a:p>
                  </a:txBody>
                  <a:tcPr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BF873D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9pPr>
                    </a:lstStyle>
                    <a:p>
                      <a:endParaRPr lang="en-GB"/>
                    </a:p>
                  </a:txBody>
                  <a:tcPr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BF873D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9pPr>
                    </a:lstStyle>
                    <a:p>
                      <a:endParaRPr lang="en-GB"/>
                    </a:p>
                  </a:txBody>
                  <a:tcPr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BF873D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9pPr>
                    </a:lstStyle>
                    <a:p>
                      <a:endParaRPr lang="en-GB"/>
                    </a:p>
                  </a:txBody>
                  <a:tcPr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BF873D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9pPr>
                    </a:lstStyle>
                    <a:p>
                      <a:endParaRPr lang="en-GB"/>
                    </a:p>
                  </a:txBody>
                  <a:tcPr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BF873D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9pPr>
                    </a:lstStyle>
                    <a:p>
                      <a:endParaRPr lang="en-GB"/>
                    </a:p>
                  </a:txBody>
                  <a:tcPr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BF873D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9pPr>
                    </a:lstStyle>
                    <a:p>
                      <a:endParaRPr lang="en-GB"/>
                    </a:p>
                  </a:txBody>
                  <a:tcPr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BF873D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9pPr>
                    </a:lstStyle>
                    <a:p>
                      <a:endParaRPr lang="en-GB"/>
                    </a:p>
                  </a:txBody>
                  <a:tcPr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BF873D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9pPr>
                    </a:lstStyle>
                    <a:p>
                      <a:endParaRPr lang="en-GB"/>
                    </a:p>
                  </a:txBody>
                  <a:tcPr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BF873D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9pPr>
                    </a:lstStyle>
                    <a:p>
                      <a:endParaRPr lang="en-GB"/>
                    </a:p>
                  </a:txBody>
                  <a:tcPr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BF873D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9pPr>
                    </a:lstStyle>
                    <a:p>
                      <a:endParaRPr lang="en-GB"/>
                    </a:p>
                  </a:txBody>
                  <a:tcPr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BF873D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9pPr>
                    </a:lstStyle>
                    <a:p>
                      <a:endParaRPr lang="en-GB"/>
                    </a:p>
                  </a:txBody>
                  <a:tcPr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BF873D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9pPr>
                    </a:lstStyle>
                    <a:p>
                      <a:endParaRPr lang="en-GB"/>
                    </a:p>
                  </a:txBody>
                  <a:tcPr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BF873D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9pPr>
                    </a:lstStyle>
                    <a:p>
                      <a:endParaRPr lang="en-GB"/>
                    </a:p>
                  </a:txBody>
                  <a:tcPr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BF873D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9pPr>
                    </a:lstStyle>
                    <a:p>
                      <a:endParaRPr lang="en-GB"/>
                    </a:p>
                  </a:txBody>
                  <a:tcPr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BF873D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9pPr>
                    </a:lstStyle>
                    <a:p>
                      <a:endParaRPr lang="en-GB"/>
                    </a:p>
                  </a:txBody>
                  <a:tcPr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BF873D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9pPr>
                    </a:lstStyle>
                    <a:p>
                      <a:endParaRPr lang="en-GB"/>
                    </a:p>
                  </a:txBody>
                  <a:tcPr>
                    <a:lnL w="12700" cmpd="sng">
                      <a:solidFill>
                        <a:sysClr val="window" lastClr="FFFFFF"/>
                      </a:solidFill>
                    </a:lnL>
                    <a:lnR w="762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BF873D">
                        <a:tint val="2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2526179"/>
                  </a:ext>
                </a:extLst>
              </a:tr>
              <a:tr h="361074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9pPr>
                    </a:lstStyle>
                    <a:p>
                      <a:r>
                        <a:rPr lang="en-GB" sz="1600"/>
                        <a:t>5</a:t>
                      </a:r>
                    </a:p>
                  </a:txBody>
                  <a:tcPr>
                    <a:lnL w="762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BF873D">
                        <a:tint val="4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9pPr>
                    </a:lstStyle>
                    <a:p>
                      <a:endParaRPr lang="en-GB"/>
                    </a:p>
                  </a:txBody>
                  <a:tcPr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BF873D">
                        <a:tint val="4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9pPr>
                    </a:lstStyle>
                    <a:p>
                      <a:endParaRPr lang="en-GB"/>
                    </a:p>
                  </a:txBody>
                  <a:tcPr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BF873D">
                        <a:tint val="4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9pPr>
                    </a:lstStyle>
                    <a:p>
                      <a:endParaRPr lang="en-GB"/>
                    </a:p>
                  </a:txBody>
                  <a:tcPr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BF873D">
                        <a:tint val="4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9pPr>
                    </a:lstStyle>
                    <a:p>
                      <a:endParaRPr lang="en-GB"/>
                    </a:p>
                  </a:txBody>
                  <a:tcPr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BF873D">
                        <a:tint val="4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9pPr>
                    </a:lstStyle>
                    <a:p>
                      <a:endParaRPr lang="en-GB"/>
                    </a:p>
                  </a:txBody>
                  <a:tcPr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BF873D">
                        <a:tint val="4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9pPr>
                    </a:lstStyle>
                    <a:p>
                      <a:endParaRPr lang="en-GB"/>
                    </a:p>
                  </a:txBody>
                  <a:tcPr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BF873D">
                        <a:tint val="4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9pPr>
                    </a:lstStyle>
                    <a:p>
                      <a:endParaRPr lang="en-GB"/>
                    </a:p>
                  </a:txBody>
                  <a:tcPr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BF873D">
                        <a:tint val="4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9pPr>
                    </a:lstStyle>
                    <a:p>
                      <a:endParaRPr lang="en-GB"/>
                    </a:p>
                  </a:txBody>
                  <a:tcPr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BF873D">
                        <a:tint val="4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9pPr>
                    </a:lstStyle>
                    <a:p>
                      <a:endParaRPr lang="en-GB"/>
                    </a:p>
                  </a:txBody>
                  <a:tcPr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BF873D">
                        <a:tint val="4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9pPr>
                    </a:lstStyle>
                    <a:p>
                      <a:endParaRPr lang="en-GB"/>
                    </a:p>
                  </a:txBody>
                  <a:tcPr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BF873D">
                        <a:tint val="4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9pPr>
                    </a:lstStyle>
                    <a:p>
                      <a:endParaRPr lang="en-GB"/>
                    </a:p>
                  </a:txBody>
                  <a:tcPr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BF873D">
                        <a:tint val="4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9pPr>
                    </a:lstStyle>
                    <a:p>
                      <a:endParaRPr lang="en-GB"/>
                    </a:p>
                  </a:txBody>
                  <a:tcPr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BF873D">
                        <a:tint val="4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9pPr>
                    </a:lstStyle>
                    <a:p>
                      <a:endParaRPr lang="en-GB"/>
                    </a:p>
                  </a:txBody>
                  <a:tcPr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BF873D">
                        <a:tint val="4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9pPr>
                    </a:lstStyle>
                    <a:p>
                      <a:endParaRPr lang="en-GB"/>
                    </a:p>
                  </a:txBody>
                  <a:tcPr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BF873D">
                        <a:tint val="4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9pPr>
                    </a:lstStyle>
                    <a:p>
                      <a:endParaRPr lang="en-GB"/>
                    </a:p>
                  </a:txBody>
                  <a:tcPr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BF873D">
                        <a:tint val="4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9pPr>
                    </a:lstStyle>
                    <a:p>
                      <a:endParaRPr lang="en-GB"/>
                    </a:p>
                  </a:txBody>
                  <a:tcPr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BF873D">
                        <a:tint val="4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9pPr>
                    </a:lstStyle>
                    <a:p>
                      <a:endParaRPr lang="en-GB"/>
                    </a:p>
                  </a:txBody>
                  <a:tcPr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BF873D">
                        <a:tint val="4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9pPr>
                    </a:lstStyle>
                    <a:p>
                      <a:endParaRPr lang="en-GB"/>
                    </a:p>
                  </a:txBody>
                  <a:tcPr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BF873D">
                        <a:tint val="4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9pPr>
                    </a:lstStyle>
                    <a:p>
                      <a:endParaRPr lang="en-GB"/>
                    </a:p>
                  </a:txBody>
                  <a:tcPr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BF873D">
                        <a:tint val="4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9pPr>
                    </a:lstStyle>
                    <a:p>
                      <a:endParaRPr lang="en-GB"/>
                    </a:p>
                  </a:txBody>
                  <a:tcPr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BF873D">
                        <a:tint val="4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9pPr>
                    </a:lstStyle>
                    <a:p>
                      <a:endParaRPr lang="en-GB"/>
                    </a:p>
                  </a:txBody>
                  <a:tcPr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BF873D">
                        <a:tint val="4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9pPr>
                    </a:lstStyle>
                    <a:p>
                      <a:endParaRPr lang="en-GB"/>
                    </a:p>
                  </a:txBody>
                  <a:tcPr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BF873D">
                        <a:tint val="4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9pPr>
                    </a:lstStyle>
                    <a:p>
                      <a:endParaRPr lang="en-GB"/>
                    </a:p>
                  </a:txBody>
                  <a:tcPr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BF873D">
                        <a:tint val="4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9pPr>
                    </a:lstStyle>
                    <a:p>
                      <a:endParaRPr lang="en-GB"/>
                    </a:p>
                  </a:txBody>
                  <a:tcPr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BF873D">
                        <a:tint val="4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9pPr>
                    </a:lstStyle>
                    <a:p>
                      <a:endParaRPr lang="en-GB"/>
                    </a:p>
                  </a:txBody>
                  <a:tcPr>
                    <a:lnL w="12700" cmpd="sng">
                      <a:solidFill>
                        <a:sysClr val="window" lastClr="FFFFFF"/>
                      </a:solidFill>
                    </a:lnL>
                    <a:lnR w="762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BF873D">
                        <a:tint val="4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14528580"/>
                  </a:ext>
                </a:extLst>
              </a:tr>
              <a:tr h="361074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9pPr>
                    </a:lstStyle>
                    <a:p>
                      <a:r>
                        <a:rPr lang="en-GB" sz="1600"/>
                        <a:t>4</a:t>
                      </a:r>
                    </a:p>
                  </a:txBody>
                  <a:tcPr>
                    <a:lnL w="762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BF873D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9pPr>
                    </a:lstStyle>
                    <a:p>
                      <a:endParaRPr lang="en-GB"/>
                    </a:p>
                  </a:txBody>
                  <a:tcPr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BF873D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9pPr>
                    </a:lstStyle>
                    <a:p>
                      <a:endParaRPr lang="en-GB"/>
                    </a:p>
                  </a:txBody>
                  <a:tcPr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BF873D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9pPr>
                    </a:lstStyle>
                    <a:p>
                      <a:endParaRPr lang="en-GB"/>
                    </a:p>
                  </a:txBody>
                  <a:tcPr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BF873D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9pPr>
                    </a:lstStyle>
                    <a:p>
                      <a:endParaRPr lang="en-GB"/>
                    </a:p>
                  </a:txBody>
                  <a:tcPr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BF873D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9pPr>
                    </a:lstStyle>
                    <a:p>
                      <a:endParaRPr lang="en-GB"/>
                    </a:p>
                  </a:txBody>
                  <a:tcPr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BF873D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9pPr>
                    </a:lstStyle>
                    <a:p>
                      <a:endParaRPr lang="en-GB"/>
                    </a:p>
                  </a:txBody>
                  <a:tcPr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BF873D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9pPr>
                    </a:lstStyle>
                    <a:p>
                      <a:endParaRPr lang="en-GB"/>
                    </a:p>
                  </a:txBody>
                  <a:tcPr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BF873D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9pPr>
                    </a:lstStyle>
                    <a:p>
                      <a:endParaRPr lang="en-GB"/>
                    </a:p>
                  </a:txBody>
                  <a:tcPr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BF873D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9pPr>
                    </a:lstStyle>
                    <a:p>
                      <a:endParaRPr lang="en-GB"/>
                    </a:p>
                  </a:txBody>
                  <a:tcPr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BF873D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9pPr>
                    </a:lstStyle>
                    <a:p>
                      <a:endParaRPr lang="en-GB"/>
                    </a:p>
                  </a:txBody>
                  <a:tcPr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BF873D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9pPr>
                    </a:lstStyle>
                    <a:p>
                      <a:endParaRPr lang="en-GB"/>
                    </a:p>
                  </a:txBody>
                  <a:tcPr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BF873D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9pPr>
                    </a:lstStyle>
                    <a:p>
                      <a:endParaRPr lang="en-GB"/>
                    </a:p>
                  </a:txBody>
                  <a:tcPr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BF873D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9pPr>
                    </a:lstStyle>
                    <a:p>
                      <a:endParaRPr lang="en-GB"/>
                    </a:p>
                  </a:txBody>
                  <a:tcPr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BF873D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9pPr>
                    </a:lstStyle>
                    <a:p>
                      <a:endParaRPr lang="en-GB"/>
                    </a:p>
                  </a:txBody>
                  <a:tcPr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BF873D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9pPr>
                    </a:lstStyle>
                    <a:p>
                      <a:endParaRPr lang="en-GB"/>
                    </a:p>
                  </a:txBody>
                  <a:tcPr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BF873D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9pPr>
                    </a:lstStyle>
                    <a:p>
                      <a:endParaRPr lang="en-GB"/>
                    </a:p>
                  </a:txBody>
                  <a:tcPr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BF873D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9pPr>
                    </a:lstStyle>
                    <a:p>
                      <a:endParaRPr lang="en-GB"/>
                    </a:p>
                  </a:txBody>
                  <a:tcPr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BF873D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9pPr>
                    </a:lstStyle>
                    <a:p>
                      <a:endParaRPr lang="en-GB"/>
                    </a:p>
                  </a:txBody>
                  <a:tcPr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BF873D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9pPr>
                    </a:lstStyle>
                    <a:p>
                      <a:endParaRPr lang="en-GB"/>
                    </a:p>
                  </a:txBody>
                  <a:tcPr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BF873D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9pPr>
                    </a:lstStyle>
                    <a:p>
                      <a:endParaRPr lang="en-GB"/>
                    </a:p>
                  </a:txBody>
                  <a:tcPr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BF873D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9pPr>
                    </a:lstStyle>
                    <a:p>
                      <a:endParaRPr lang="en-GB"/>
                    </a:p>
                  </a:txBody>
                  <a:tcPr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BF873D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9pPr>
                    </a:lstStyle>
                    <a:p>
                      <a:endParaRPr lang="en-GB"/>
                    </a:p>
                  </a:txBody>
                  <a:tcPr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BF873D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9pPr>
                    </a:lstStyle>
                    <a:p>
                      <a:endParaRPr lang="en-GB"/>
                    </a:p>
                  </a:txBody>
                  <a:tcPr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BF873D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9pPr>
                    </a:lstStyle>
                    <a:p>
                      <a:endParaRPr lang="en-GB"/>
                    </a:p>
                  </a:txBody>
                  <a:tcPr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BF873D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9pPr>
                    </a:lstStyle>
                    <a:p>
                      <a:endParaRPr lang="en-GB"/>
                    </a:p>
                  </a:txBody>
                  <a:tcPr>
                    <a:lnL w="12700" cmpd="sng">
                      <a:solidFill>
                        <a:sysClr val="window" lastClr="FFFFFF"/>
                      </a:solidFill>
                    </a:lnL>
                    <a:lnR w="762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BF873D">
                        <a:tint val="2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15235948"/>
                  </a:ext>
                </a:extLst>
              </a:tr>
              <a:tr h="361074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9pPr>
                    </a:lstStyle>
                    <a:p>
                      <a:r>
                        <a:rPr lang="en-GB" sz="1600"/>
                        <a:t>3</a:t>
                      </a:r>
                    </a:p>
                  </a:txBody>
                  <a:tcPr>
                    <a:lnL w="762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BF873D">
                        <a:tint val="4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9pPr>
                    </a:lstStyle>
                    <a:p>
                      <a:endParaRPr lang="en-GB"/>
                    </a:p>
                  </a:txBody>
                  <a:tcPr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BF873D">
                        <a:tint val="4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9pPr>
                    </a:lstStyle>
                    <a:p>
                      <a:endParaRPr lang="en-GB"/>
                    </a:p>
                  </a:txBody>
                  <a:tcPr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BF873D">
                        <a:tint val="4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9pPr>
                    </a:lstStyle>
                    <a:p>
                      <a:endParaRPr lang="en-GB"/>
                    </a:p>
                  </a:txBody>
                  <a:tcPr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BF873D">
                        <a:tint val="4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9pPr>
                    </a:lstStyle>
                    <a:p>
                      <a:endParaRPr lang="en-GB"/>
                    </a:p>
                  </a:txBody>
                  <a:tcPr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BF873D">
                        <a:tint val="4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9pPr>
                    </a:lstStyle>
                    <a:p>
                      <a:endParaRPr lang="en-GB"/>
                    </a:p>
                  </a:txBody>
                  <a:tcPr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BF873D">
                        <a:tint val="4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9pPr>
                    </a:lstStyle>
                    <a:p>
                      <a:endParaRPr lang="en-GB"/>
                    </a:p>
                  </a:txBody>
                  <a:tcPr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BF873D">
                        <a:tint val="4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9pPr>
                    </a:lstStyle>
                    <a:p>
                      <a:endParaRPr lang="en-GB"/>
                    </a:p>
                  </a:txBody>
                  <a:tcPr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BF873D">
                        <a:tint val="4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9pPr>
                    </a:lstStyle>
                    <a:p>
                      <a:endParaRPr lang="en-GB"/>
                    </a:p>
                  </a:txBody>
                  <a:tcPr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BF873D">
                        <a:tint val="4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9pPr>
                    </a:lstStyle>
                    <a:p>
                      <a:endParaRPr lang="en-GB"/>
                    </a:p>
                  </a:txBody>
                  <a:tcPr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BF873D">
                        <a:tint val="4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9pPr>
                    </a:lstStyle>
                    <a:p>
                      <a:endParaRPr lang="en-GB"/>
                    </a:p>
                  </a:txBody>
                  <a:tcPr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BF873D">
                        <a:tint val="4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9pPr>
                    </a:lstStyle>
                    <a:p>
                      <a:endParaRPr lang="en-GB"/>
                    </a:p>
                  </a:txBody>
                  <a:tcPr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BF873D">
                        <a:tint val="4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9pPr>
                    </a:lstStyle>
                    <a:p>
                      <a:endParaRPr lang="en-GB"/>
                    </a:p>
                  </a:txBody>
                  <a:tcPr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BF873D">
                        <a:tint val="4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9pPr>
                    </a:lstStyle>
                    <a:p>
                      <a:endParaRPr lang="en-GB"/>
                    </a:p>
                  </a:txBody>
                  <a:tcPr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BF873D">
                        <a:tint val="4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9pPr>
                    </a:lstStyle>
                    <a:p>
                      <a:endParaRPr lang="en-GB"/>
                    </a:p>
                  </a:txBody>
                  <a:tcPr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BF873D">
                        <a:tint val="4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9pPr>
                    </a:lstStyle>
                    <a:p>
                      <a:endParaRPr lang="en-GB"/>
                    </a:p>
                  </a:txBody>
                  <a:tcPr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BF873D">
                        <a:tint val="4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9pPr>
                    </a:lstStyle>
                    <a:p>
                      <a:endParaRPr lang="en-GB"/>
                    </a:p>
                  </a:txBody>
                  <a:tcPr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BF873D">
                        <a:tint val="4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9pPr>
                    </a:lstStyle>
                    <a:p>
                      <a:endParaRPr lang="en-GB"/>
                    </a:p>
                  </a:txBody>
                  <a:tcPr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BF873D">
                        <a:tint val="4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9pPr>
                    </a:lstStyle>
                    <a:p>
                      <a:endParaRPr lang="en-GB"/>
                    </a:p>
                  </a:txBody>
                  <a:tcPr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BF873D">
                        <a:tint val="4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9pPr>
                    </a:lstStyle>
                    <a:p>
                      <a:endParaRPr lang="en-GB"/>
                    </a:p>
                  </a:txBody>
                  <a:tcPr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BF873D">
                        <a:tint val="4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9pPr>
                    </a:lstStyle>
                    <a:p>
                      <a:endParaRPr lang="en-GB"/>
                    </a:p>
                  </a:txBody>
                  <a:tcPr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BF873D">
                        <a:tint val="4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9pPr>
                    </a:lstStyle>
                    <a:p>
                      <a:endParaRPr lang="en-GB"/>
                    </a:p>
                  </a:txBody>
                  <a:tcPr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BF873D">
                        <a:tint val="4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9pPr>
                    </a:lstStyle>
                    <a:p>
                      <a:endParaRPr lang="en-GB"/>
                    </a:p>
                  </a:txBody>
                  <a:tcPr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BF873D">
                        <a:tint val="4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9pPr>
                    </a:lstStyle>
                    <a:p>
                      <a:endParaRPr lang="en-GB"/>
                    </a:p>
                  </a:txBody>
                  <a:tcPr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BF873D">
                        <a:tint val="4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9pPr>
                    </a:lstStyle>
                    <a:p>
                      <a:endParaRPr lang="en-GB"/>
                    </a:p>
                  </a:txBody>
                  <a:tcPr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BF873D">
                        <a:tint val="4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9pPr>
                    </a:lstStyle>
                    <a:p>
                      <a:endParaRPr lang="en-GB"/>
                    </a:p>
                  </a:txBody>
                  <a:tcPr>
                    <a:lnL w="12700" cmpd="sng">
                      <a:solidFill>
                        <a:sysClr val="window" lastClr="FFFFFF"/>
                      </a:solidFill>
                    </a:lnL>
                    <a:lnR w="762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BF873D">
                        <a:tint val="4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164828963"/>
                  </a:ext>
                </a:extLst>
              </a:tr>
              <a:tr h="361074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9pPr>
                    </a:lstStyle>
                    <a:p>
                      <a:r>
                        <a:rPr lang="en-GB" sz="1600"/>
                        <a:t>2</a:t>
                      </a:r>
                    </a:p>
                  </a:txBody>
                  <a:tcPr>
                    <a:lnL w="762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BF873D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9pPr>
                    </a:lstStyle>
                    <a:p>
                      <a:endParaRPr lang="en-GB"/>
                    </a:p>
                  </a:txBody>
                  <a:tcPr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BF873D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9pPr>
                    </a:lstStyle>
                    <a:p>
                      <a:endParaRPr lang="en-GB"/>
                    </a:p>
                  </a:txBody>
                  <a:tcPr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BF873D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9pPr>
                    </a:lstStyle>
                    <a:p>
                      <a:endParaRPr lang="en-GB"/>
                    </a:p>
                  </a:txBody>
                  <a:tcPr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BF873D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9pPr>
                    </a:lstStyle>
                    <a:p>
                      <a:endParaRPr lang="en-GB"/>
                    </a:p>
                  </a:txBody>
                  <a:tcPr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BF873D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9pPr>
                    </a:lstStyle>
                    <a:p>
                      <a:endParaRPr lang="en-GB"/>
                    </a:p>
                  </a:txBody>
                  <a:tcPr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BF873D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9pPr>
                    </a:lstStyle>
                    <a:p>
                      <a:endParaRPr lang="en-GB"/>
                    </a:p>
                  </a:txBody>
                  <a:tcPr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BF873D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9pPr>
                    </a:lstStyle>
                    <a:p>
                      <a:endParaRPr lang="en-GB"/>
                    </a:p>
                  </a:txBody>
                  <a:tcPr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BF873D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9pPr>
                    </a:lstStyle>
                    <a:p>
                      <a:endParaRPr lang="en-GB"/>
                    </a:p>
                  </a:txBody>
                  <a:tcPr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BF873D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9pPr>
                    </a:lstStyle>
                    <a:p>
                      <a:endParaRPr lang="en-GB"/>
                    </a:p>
                  </a:txBody>
                  <a:tcPr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BF873D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9pPr>
                    </a:lstStyle>
                    <a:p>
                      <a:endParaRPr lang="en-GB"/>
                    </a:p>
                  </a:txBody>
                  <a:tcPr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BF873D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9pPr>
                    </a:lstStyle>
                    <a:p>
                      <a:endParaRPr lang="en-GB"/>
                    </a:p>
                  </a:txBody>
                  <a:tcPr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BF873D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9pPr>
                    </a:lstStyle>
                    <a:p>
                      <a:endParaRPr lang="en-GB"/>
                    </a:p>
                  </a:txBody>
                  <a:tcPr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BF873D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9pPr>
                    </a:lstStyle>
                    <a:p>
                      <a:endParaRPr lang="en-GB"/>
                    </a:p>
                  </a:txBody>
                  <a:tcPr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BF873D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9pPr>
                    </a:lstStyle>
                    <a:p>
                      <a:endParaRPr lang="en-GB"/>
                    </a:p>
                  </a:txBody>
                  <a:tcPr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BF873D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9pPr>
                    </a:lstStyle>
                    <a:p>
                      <a:endParaRPr lang="en-GB"/>
                    </a:p>
                  </a:txBody>
                  <a:tcPr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BF873D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9pPr>
                    </a:lstStyle>
                    <a:p>
                      <a:endParaRPr lang="en-GB"/>
                    </a:p>
                  </a:txBody>
                  <a:tcPr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BF873D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9pPr>
                    </a:lstStyle>
                    <a:p>
                      <a:endParaRPr lang="en-GB"/>
                    </a:p>
                  </a:txBody>
                  <a:tcPr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BF873D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9pPr>
                    </a:lstStyle>
                    <a:p>
                      <a:endParaRPr lang="en-GB"/>
                    </a:p>
                  </a:txBody>
                  <a:tcPr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BF873D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9pPr>
                    </a:lstStyle>
                    <a:p>
                      <a:endParaRPr lang="en-GB"/>
                    </a:p>
                  </a:txBody>
                  <a:tcPr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BF873D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9pPr>
                    </a:lstStyle>
                    <a:p>
                      <a:endParaRPr lang="en-GB"/>
                    </a:p>
                  </a:txBody>
                  <a:tcPr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BF873D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9pPr>
                    </a:lstStyle>
                    <a:p>
                      <a:endParaRPr lang="en-GB"/>
                    </a:p>
                  </a:txBody>
                  <a:tcPr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BF873D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9pPr>
                    </a:lstStyle>
                    <a:p>
                      <a:endParaRPr lang="en-GB"/>
                    </a:p>
                  </a:txBody>
                  <a:tcPr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BF873D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9pPr>
                    </a:lstStyle>
                    <a:p>
                      <a:endParaRPr lang="en-GB"/>
                    </a:p>
                  </a:txBody>
                  <a:tcPr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BF873D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9pPr>
                    </a:lstStyle>
                    <a:p>
                      <a:endParaRPr lang="en-GB"/>
                    </a:p>
                  </a:txBody>
                  <a:tcPr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BF873D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9pPr>
                    </a:lstStyle>
                    <a:p>
                      <a:endParaRPr lang="en-GB"/>
                    </a:p>
                  </a:txBody>
                  <a:tcPr>
                    <a:lnL w="12700" cmpd="sng">
                      <a:solidFill>
                        <a:sysClr val="window" lastClr="FFFFFF"/>
                      </a:solidFill>
                    </a:lnL>
                    <a:lnR w="762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BF873D">
                        <a:tint val="2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51793486"/>
                  </a:ext>
                </a:extLst>
              </a:tr>
              <a:tr h="361074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9pPr>
                    </a:lstStyle>
                    <a:p>
                      <a:r>
                        <a:rPr lang="en-GB" sz="1600"/>
                        <a:t>1</a:t>
                      </a:r>
                    </a:p>
                  </a:txBody>
                  <a:tcPr>
                    <a:lnL w="762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BF873D">
                        <a:tint val="4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9pPr>
                    </a:lstStyle>
                    <a:p>
                      <a:endParaRPr lang="en-GB" sz="1600"/>
                    </a:p>
                  </a:txBody>
                  <a:tcPr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BF873D">
                        <a:tint val="4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9pPr>
                    </a:lstStyle>
                    <a:p>
                      <a:endParaRPr lang="en-GB" sz="1600"/>
                    </a:p>
                  </a:txBody>
                  <a:tcPr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BF873D">
                        <a:tint val="4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9pPr>
                    </a:lstStyle>
                    <a:p>
                      <a:endParaRPr lang="en-GB" sz="1600"/>
                    </a:p>
                  </a:txBody>
                  <a:tcPr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BF873D">
                        <a:tint val="4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9pPr>
                    </a:lstStyle>
                    <a:p>
                      <a:endParaRPr lang="en-GB" sz="1600"/>
                    </a:p>
                  </a:txBody>
                  <a:tcPr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BF873D">
                        <a:tint val="4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9pPr>
                    </a:lstStyle>
                    <a:p>
                      <a:endParaRPr lang="en-GB" sz="1600"/>
                    </a:p>
                  </a:txBody>
                  <a:tcPr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BF873D">
                        <a:tint val="4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9pPr>
                    </a:lstStyle>
                    <a:p>
                      <a:endParaRPr lang="en-GB" sz="1600"/>
                    </a:p>
                  </a:txBody>
                  <a:tcPr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BF873D">
                        <a:tint val="4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9pPr>
                    </a:lstStyle>
                    <a:p>
                      <a:endParaRPr lang="en-GB" sz="1600"/>
                    </a:p>
                  </a:txBody>
                  <a:tcPr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BF873D">
                        <a:tint val="4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9pPr>
                    </a:lstStyle>
                    <a:p>
                      <a:endParaRPr lang="en-GB" sz="1600"/>
                    </a:p>
                  </a:txBody>
                  <a:tcPr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BF873D">
                        <a:tint val="4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9pPr>
                    </a:lstStyle>
                    <a:p>
                      <a:endParaRPr lang="en-GB" sz="1600"/>
                    </a:p>
                  </a:txBody>
                  <a:tcPr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BF873D">
                        <a:tint val="4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9pPr>
                    </a:lstStyle>
                    <a:p>
                      <a:endParaRPr lang="en-GB" sz="1600"/>
                    </a:p>
                  </a:txBody>
                  <a:tcPr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BF873D">
                        <a:tint val="4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9pPr>
                    </a:lstStyle>
                    <a:p>
                      <a:endParaRPr lang="en-GB" sz="1600"/>
                    </a:p>
                  </a:txBody>
                  <a:tcPr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BF873D">
                        <a:tint val="4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9pPr>
                    </a:lstStyle>
                    <a:p>
                      <a:endParaRPr lang="en-GB" sz="1600"/>
                    </a:p>
                  </a:txBody>
                  <a:tcPr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BF873D">
                        <a:tint val="4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9pPr>
                    </a:lstStyle>
                    <a:p>
                      <a:endParaRPr lang="en-GB" sz="1600"/>
                    </a:p>
                  </a:txBody>
                  <a:tcPr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BF873D">
                        <a:tint val="4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9pPr>
                    </a:lstStyle>
                    <a:p>
                      <a:endParaRPr lang="en-GB" sz="1600"/>
                    </a:p>
                  </a:txBody>
                  <a:tcPr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BF873D">
                        <a:tint val="4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9pPr>
                    </a:lstStyle>
                    <a:p>
                      <a:endParaRPr lang="en-GB" sz="1600"/>
                    </a:p>
                  </a:txBody>
                  <a:tcPr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BF873D">
                        <a:tint val="4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9pPr>
                    </a:lstStyle>
                    <a:p>
                      <a:endParaRPr lang="en-GB" sz="1600"/>
                    </a:p>
                  </a:txBody>
                  <a:tcPr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BF873D">
                        <a:tint val="4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9pPr>
                    </a:lstStyle>
                    <a:p>
                      <a:endParaRPr lang="en-GB" sz="1600"/>
                    </a:p>
                  </a:txBody>
                  <a:tcPr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BF873D">
                        <a:tint val="4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9pPr>
                    </a:lstStyle>
                    <a:p>
                      <a:endParaRPr lang="en-GB" sz="1600"/>
                    </a:p>
                  </a:txBody>
                  <a:tcPr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BF873D">
                        <a:tint val="4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9pPr>
                    </a:lstStyle>
                    <a:p>
                      <a:endParaRPr lang="en-GB" sz="1600"/>
                    </a:p>
                  </a:txBody>
                  <a:tcPr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BF873D">
                        <a:tint val="4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9pPr>
                    </a:lstStyle>
                    <a:p>
                      <a:endParaRPr lang="en-GB" sz="1600"/>
                    </a:p>
                  </a:txBody>
                  <a:tcPr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BF873D">
                        <a:tint val="4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9pPr>
                    </a:lstStyle>
                    <a:p>
                      <a:endParaRPr lang="en-GB" sz="1600"/>
                    </a:p>
                  </a:txBody>
                  <a:tcPr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BF873D">
                        <a:tint val="4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9pPr>
                    </a:lstStyle>
                    <a:p>
                      <a:endParaRPr lang="en-GB" sz="1600"/>
                    </a:p>
                  </a:txBody>
                  <a:tcPr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BF873D">
                        <a:tint val="4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9pPr>
                    </a:lstStyle>
                    <a:p>
                      <a:endParaRPr lang="en-GB" sz="1600"/>
                    </a:p>
                  </a:txBody>
                  <a:tcPr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BF873D">
                        <a:tint val="4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9pPr>
                    </a:lstStyle>
                    <a:p>
                      <a:endParaRPr lang="en-GB" sz="1600"/>
                    </a:p>
                  </a:txBody>
                  <a:tcPr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BF873D">
                        <a:tint val="4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9pPr>
                    </a:lstStyle>
                    <a:p>
                      <a:endParaRPr lang="en-GB" sz="1600"/>
                    </a:p>
                  </a:txBody>
                  <a:tcPr>
                    <a:lnL w="12700" cmpd="sng">
                      <a:solidFill>
                        <a:sysClr val="window" lastClr="FFFFFF"/>
                      </a:solidFill>
                    </a:lnL>
                    <a:lnR w="762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BF873D">
                        <a:tint val="4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50218131"/>
                  </a:ext>
                </a:extLst>
              </a:tr>
              <a:tr h="361074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9pPr>
                    </a:lstStyle>
                    <a:p>
                      <a:endParaRPr lang="en-GB" dirty="0"/>
                    </a:p>
                  </a:txBody>
                  <a:tcPr>
                    <a:lnL w="762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762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BF873D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9pPr>
                    </a:lstStyle>
                    <a:p>
                      <a:r>
                        <a:rPr lang="en-GB" sz="1600"/>
                        <a:t>0</a:t>
                      </a:r>
                    </a:p>
                  </a:txBody>
                  <a:tcPr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762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BF873D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9pPr>
                    </a:lstStyle>
                    <a:p>
                      <a:r>
                        <a:rPr lang="en-GB" sz="1600"/>
                        <a:t>1</a:t>
                      </a:r>
                    </a:p>
                  </a:txBody>
                  <a:tcPr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762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BF873D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9pPr>
                    </a:lstStyle>
                    <a:p>
                      <a:r>
                        <a:rPr lang="en-GB" sz="1600"/>
                        <a:t>2</a:t>
                      </a:r>
                    </a:p>
                  </a:txBody>
                  <a:tcPr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762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BF873D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9pPr>
                    </a:lstStyle>
                    <a:p>
                      <a:r>
                        <a:rPr lang="en-GB" sz="1600"/>
                        <a:t>3</a:t>
                      </a:r>
                    </a:p>
                  </a:txBody>
                  <a:tcPr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762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BF873D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9pPr>
                    </a:lstStyle>
                    <a:p>
                      <a:r>
                        <a:rPr lang="en-GB" sz="1600" dirty="0"/>
                        <a:t>4</a:t>
                      </a:r>
                    </a:p>
                  </a:txBody>
                  <a:tcPr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762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BF873D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9pPr>
                    </a:lstStyle>
                    <a:p>
                      <a:r>
                        <a:rPr lang="en-GB" sz="1600"/>
                        <a:t>5</a:t>
                      </a:r>
                    </a:p>
                  </a:txBody>
                  <a:tcPr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762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BF873D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9pPr>
                    </a:lstStyle>
                    <a:p>
                      <a:r>
                        <a:rPr lang="en-GB" sz="1600"/>
                        <a:t>6</a:t>
                      </a:r>
                    </a:p>
                  </a:txBody>
                  <a:tcPr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762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BF873D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9pPr>
                    </a:lstStyle>
                    <a:p>
                      <a:r>
                        <a:rPr lang="en-GB" sz="1600"/>
                        <a:t>7</a:t>
                      </a:r>
                    </a:p>
                  </a:txBody>
                  <a:tcPr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762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BF873D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9pPr>
                    </a:lstStyle>
                    <a:p>
                      <a:r>
                        <a:rPr lang="en-GB" sz="1600"/>
                        <a:t>8</a:t>
                      </a:r>
                    </a:p>
                  </a:txBody>
                  <a:tcPr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762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BF873D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9pPr>
                    </a:lstStyle>
                    <a:p>
                      <a:r>
                        <a:rPr lang="en-GB" sz="1600"/>
                        <a:t>9</a:t>
                      </a:r>
                    </a:p>
                  </a:txBody>
                  <a:tcPr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762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BF873D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9pPr>
                    </a:lstStyle>
                    <a:p>
                      <a:r>
                        <a:rPr lang="en-GB" sz="1600"/>
                        <a:t>10</a:t>
                      </a:r>
                    </a:p>
                  </a:txBody>
                  <a:tcPr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762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BF873D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9pPr>
                    </a:lstStyle>
                    <a:p>
                      <a:r>
                        <a:rPr lang="en-GB" sz="1600"/>
                        <a:t>11</a:t>
                      </a:r>
                    </a:p>
                  </a:txBody>
                  <a:tcPr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762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BF873D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9pPr>
                    </a:lstStyle>
                    <a:p>
                      <a:r>
                        <a:rPr lang="en-GB" sz="1600"/>
                        <a:t>12</a:t>
                      </a:r>
                    </a:p>
                  </a:txBody>
                  <a:tcPr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762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BF873D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9pPr>
                    </a:lstStyle>
                    <a:p>
                      <a:r>
                        <a:rPr lang="en-GB" sz="1600"/>
                        <a:t>13</a:t>
                      </a:r>
                    </a:p>
                  </a:txBody>
                  <a:tcPr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762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BF873D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9pPr>
                    </a:lstStyle>
                    <a:p>
                      <a:r>
                        <a:rPr lang="en-GB" sz="1600"/>
                        <a:t>14</a:t>
                      </a:r>
                    </a:p>
                  </a:txBody>
                  <a:tcPr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762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BF873D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9pPr>
                    </a:lstStyle>
                    <a:p>
                      <a:r>
                        <a:rPr lang="en-GB" sz="1600"/>
                        <a:t>15</a:t>
                      </a:r>
                    </a:p>
                  </a:txBody>
                  <a:tcPr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762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BF873D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9pPr>
                    </a:lstStyle>
                    <a:p>
                      <a:r>
                        <a:rPr lang="en-GB" sz="1600"/>
                        <a:t>16</a:t>
                      </a:r>
                    </a:p>
                  </a:txBody>
                  <a:tcPr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762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BF873D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9pPr>
                    </a:lstStyle>
                    <a:p>
                      <a:r>
                        <a:rPr lang="en-GB" sz="1600"/>
                        <a:t>17</a:t>
                      </a:r>
                    </a:p>
                  </a:txBody>
                  <a:tcPr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762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BF873D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9pPr>
                    </a:lstStyle>
                    <a:p>
                      <a:r>
                        <a:rPr lang="en-GB" sz="1600"/>
                        <a:t>18</a:t>
                      </a:r>
                    </a:p>
                  </a:txBody>
                  <a:tcPr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762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BF873D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9pPr>
                    </a:lstStyle>
                    <a:p>
                      <a:r>
                        <a:rPr lang="en-GB" sz="1600"/>
                        <a:t>19</a:t>
                      </a:r>
                    </a:p>
                  </a:txBody>
                  <a:tcPr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762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BF873D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9pPr>
                    </a:lstStyle>
                    <a:p>
                      <a:r>
                        <a:rPr lang="en-GB" sz="1600"/>
                        <a:t>20</a:t>
                      </a:r>
                    </a:p>
                  </a:txBody>
                  <a:tcPr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762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BF873D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9pPr>
                    </a:lstStyle>
                    <a:p>
                      <a:r>
                        <a:rPr lang="en-GB" sz="1600"/>
                        <a:t>21</a:t>
                      </a:r>
                    </a:p>
                  </a:txBody>
                  <a:tcPr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762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BF873D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9pPr>
                    </a:lstStyle>
                    <a:p>
                      <a:r>
                        <a:rPr lang="en-GB" sz="1600"/>
                        <a:t>22</a:t>
                      </a:r>
                    </a:p>
                  </a:txBody>
                  <a:tcPr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762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BF873D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9pPr>
                    </a:lstStyle>
                    <a:p>
                      <a:r>
                        <a:rPr lang="en-GB" sz="1600"/>
                        <a:t>23</a:t>
                      </a:r>
                    </a:p>
                  </a:txBody>
                  <a:tcPr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762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BF873D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9pPr>
                    </a:lstStyle>
                    <a:p>
                      <a:endParaRPr lang="en-GB" sz="1600" dirty="0"/>
                    </a:p>
                  </a:txBody>
                  <a:tcPr>
                    <a:lnL w="12700" cmpd="sng">
                      <a:solidFill>
                        <a:sysClr val="window" lastClr="FFFFFF"/>
                      </a:solidFill>
                    </a:lnL>
                    <a:lnR w="762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solidFill>
                        <a:sysClr val="window" lastClr="FFFFFF"/>
                      </a:solidFill>
                    </a:lnT>
                    <a:lnB w="762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BF873D">
                        <a:tint val="2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364036469"/>
                  </a:ext>
                </a:extLst>
              </a:tr>
            </a:tbl>
          </a:graphicData>
        </a:graphic>
      </p:graphicFrame>
      <p:sp>
        <p:nvSpPr>
          <p:cNvPr id="18" name="Rectangle 153">
            <a:extLst>
              <a:ext uri="{FF2B5EF4-FFF2-40B4-BE49-F238E27FC236}">
                <a16:creationId xmlns:a16="http://schemas.microsoft.com/office/drawing/2014/main" id="{6B8A0725-BA1A-716F-41F7-352DA0BE3D93}"/>
              </a:ext>
            </a:extLst>
          </p:cNvPr>
          <p:cNvSpPr/>
          <p:nvPr/>
        </p:nvSpPr>
        <p:spPr>
          <a:xfrm>
            <a:off x="4447183" y="4497159"/>
            <a:ext cx="386629" cy="330994"/>
          </a:xfrm>
          <a:prstGeom prst="rect">
            <a:avLst/>
          </a:prstGeom>
          <a:solidFill>
            <a:srgbClr val="00B0F0"/>
          </a:solidFill>
          <a:ln w="12700" cap="flat" cmpd="sng" algn="ctr">
            <a:solidFill>
              <a:srgbClr val="0B2659">
                <a:shade val="50000"/>
              </a:srgbClr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u-HU" sz="11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Ex</a:t>
            </a:r>
            <a:endParaRPr kumimoji="0" lang="en-GB" sz="12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20" name="Rectangle 153">
            <a:extLst>
              <a:ext uri="{FF2B5EF4-FFF2-40B4-BE49-F238E27FC236}">
                <a16:creationId xmlns:a16="http://schemas.microsoft.com/office/drawing/2014/main" id="{A93B1524-B86A-7642-B111-8FA290325BD8}"/>
              </a:ext>
            </a:extLst>
          </p:cNvPr>
          <p:cNvSpPr/>
          <p:nvPr/>
        </p:nvSpPr>
        <p:spPr>
          <a:xfrm>
            <a:off x="3622199" y="4497159"/>
            <a:ext cx="386629" cy="330994"/>
          </a:xfrm>
          <a:prstGeom prst="rect">
            <a:avLst/>
          </a:prstGeom>
          <a:solidFill>
            <a:srgbClr val="00B0F0"/>
          </a:solidFill>
          <a:ln w="12700" cap="flat" cmpd="sng" algn="ctr">
            <a:solidFill>
              <a:srgbClr val="0B2659">
                <a:shade val="50000"/>
              </a:srgbClr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u-HU" sz="11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Ex</a:t>
            </a:r>
            <a:endParaRPr kumimoji="0" lang="en-GB" sz="12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23" name="Rectangle 153">
            <a:extLst>
              <a:ext uri="{FF2B5EF4-FFF2-40B4-BE49-F238E27FC236}">
                <a16:creationId xmlns:a16="http://schemas.microsoft.com/office/drawing/2014/main" id="{1C205539-8298-3550-71CE-DE416C29194C}"/>
              </a:ext>
            </a:extLst>
          </p:cNvPr>
          <p:cNvSpPr/>
          <p:nvPr/>
        </p:nvSpPr>
        <p:spPr>
          <a:xfrm>
            <a:off x="4034691" y="4497159"/>
            <a:ext cx="386629" cy="330994"/>
          </a:xfrm>
          <a:prstGeom prst="rect">
            <a:avLst/>
          </a:prstGeom>
          <a:solidFill>
            <a:srgbClr val="00B0F0"/>
          </a:solidFill>
          <a:ln w="12700" cap="flat" cmpd="sng" algn="ctr">
            <a:solidFill>
              <a:srgbClr val="0B2659">
                <a:shade val="50000"/>
              </a:srgbClr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u-HU" sz="11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Ex</a:t>
            </a:r>
            <a:endParaRPr kumimoji="0" lang="en-GB" sz="1200" b="0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25" name="Rectangle 153">
            <a:extLst>
              <a:ext uri="{FF2B5EF4-FFF2-40B4-BE49-F238E27FC236}">
                <a16:creationId xmlns:a16="http://schemas.microsoft.com/office/drawing/2014/main" id="{4A11AE71-4904-4A28-0A36-8673EB7C3071}"/>
              </a:ext>
            </a:extLst>
          </p:cNvPr>
          <p:cNvSpPr/>
          <p:nvPr/>
        </p:nvSpPr>
        <p:spPr>
          <a:xfrm>
            <a:off x="4859675" y="4497159"/>
            <a:ext cx="386629" cy="330994"/>
          </a:xfrm>
          <a:prstGeom prst="rect">
            <a:avLst/>
          </a:prstGeom>
          <a:solidFill>
            <a:srgbClr val="00B0F0"/>
          </a:solidFill>
          <a:ln w="12700" cap="flat" cmpd="sng" algn="ctr">
            <a:solidFill>
              <a:srgbClr val="0B2659">
                <a:shade val="50000"/>
              </a:srgbClr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u-HU" sz="11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Ex</a:t>
            </a:r>
            <a:endParaRPr kumimoji="0" lang="en-GB" sz="12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27" name="Rectangle 153">
            <a:extLst>
              <a:ext uri="{FF2B5EF4-FFF2-40B4-BE49-F238E27FC236}">
                <a16:creationId xmlns:a16="http://schemas.microsoft.com/office/drawing/2014/main" id="{237C027E-6761-9BCA-749F-24B581976D6C}"/>
              </a:ext>
            </a:extLst>
          </p:cNvPr>
          <p:cNvSpPr/>
          <p:nvPr/>
        </p:nvSpPr>
        <p:spPr>
          <a:xfrm>
            <a:off x="5272167" y="4497159"/>
            <a:ext cx="386629" cy="330994"/>
          </a:xfrm>
          <a:prstGeom prst="rect">
            <a:avLst/>
          </a:prstGeom>
          <a:solidFill>
            <a:srgbClr val="00B0F0"/>
          </a:solidFill>
          <a:ln w="12700" cap="flat" cmpd="sng" algn="ctr">
            <a:solidFill>
              <a:srgbClr val="0B2659">
                <a:shade val="50000"/>
              </a:srgbClr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u-HU" sz="11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Ex</a:t>
            </a:r>
            <a:endParaRPr kumimoji="0" lang="en-GB" sz="12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29" name="Rectangle 153">
            <a:extLst>
              <a:ext uri="{FF2B5EF4-FFF2-40B4-BE49-F238E27FC236}">
                <a16:creationId xmlns:a16="http://schemas.microsoft.com/office/drawing/2014/main" id="{316B53E2-8AE2-4831-1999-08538AABE495}"/>
              </a:ext>
            </a:extLst>
          </p:cNvPr>
          <p:cNvSpPr/>
          <p:nvPr/>
        </p:nvSpPr>
        <p:spPr>
          <a:xfrm>
            <a:off x="5691729" y="4497159"/>
            <a:ext cx="386629" cy="330994"/>
          </a:xfrm>
          <a:prstGeom prst="rect">
            <a:avLst/>
          </a:prstGeom>
          <a:solidFill>
            <a:srgbClr val="00B0F0"/>
          </a:solidFill>
          <a:ln w="12700" cap="flat" cmpd="sng" algn="ctr">
            <a:solidFill>
              <a:srgbClr val="0B2659">
                <a:shade val="50000"/>
              </a:srgbClr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u-HU" sz="11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Ex</a:t>
            </a:r>
            <a:endParaRPr kumimoji="0" lang="en-GB" sz="12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31" name="Rectangle 153">
            <a:extLst>
              <a:ext uri="{FF2B5EF4-FFF2-40B4-BE49-F238E27FC236}">
                <a16:creationId xmlns:a16="http://schemas.microsoft.com/office/drawing/2014/main" id="{C16F3368-D3F9-DB85-16D9-C0759DAA3290}"/>
              </a:ext>
            </a:extLst>
          </p:cNvPr>
          <p:cNvSpPr/>
          <p:nvPr/>
        </p:nvSpPr>
        <p:spPr>
          <a:xfrm>
            <a:off x="6111345" y="4497159"/>
            <a:ext cx="386629" cy="330994"/>
          </a:xfrm>
          <a:prstGeom prst="rect">
            <a:avLst/>
          </a:prstGeom>
          <a:solidFill>
            <a:srgbClr val="00B0F0"/>
          </a:solidFill>
          <a:ln w="12700" cap="flat" cmpd="sng" algn="ctr">
            <a:solidFill>
              <a:srgbClr val="0B2659">
                <a:shade val="50000"/>
              </a:srgbClr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u-HU" sz="11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Ex</a:t>
            </a:r>
            <a:endParaRPr kumimoji="0" lang="en-GB" sz="12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33" name="Rectangle 153">
            <a:extLst>
              <a:ext uri="{FF2B5EF4-FFF2-40B4-BE49-F238E27FC236}">
                <a16:creationId xmlns:a16="http://schemas.microsoft.com/office/drawing/2014/main" id="{756FED72-438C-19EA-6463-0DFF509495B5}"/>
              </a:ext>
            </a:extLst>
          </p:cNvPr>
          <p:cNvSpPr/>
          <p:nvPr/>
        </p:nvSpPr>
        <p:spPr>
          <a:xfrm>
            <a:off x="6529368" y="4497159"/>
            <a:ext cx="386629" cy="330994"/>
          </a:xfrm>
          <a:prstGeom prst="rect">
            <a:avLst/>
          </a:prstGeom>
          <a:solidFill>
            <a:srgbClr val="00B0F0"/>
          </a:solidFill>
          <a:ln w="12700" cap="flat" cmpd="sng" algn="ctr">
            <a:solidFill>
              <a:srgbClr val="0B2659">
                <a:shade val="50000"/>
              </a:srgbClr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u-HU" sz="11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Ex</a:t>
            </a:r>
            <a:endParaRPr kumimoji="0" lang="en-GB" sz="12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35" name="Rectangle 153">
            <a:extLst>
              <a:ext uri="{FF2B5EF4-FFF2-40B4-BE49-F238E27FC236}">
                <a16:creationId xmlns:a16="http://schemas.microsoft.com/office/drawing/2014/main" id="{31D9EF33-BD3D-1E45-AB92-E790CF5E9AA0}"/>
              </a:ext>
            </a:extLst>
          </p:cNvPr>
          <p:cNvSpPr/>
          <p:nvPr/>
        </p:nvSpPr>
        <p:spPr>
          <a:xfrm>
            <a:off x="6947391" y="4497159"/>
            <a:ext cx="386629" cy="330994"/>
          </a:xfrm>
          <a:prstGeom prst="rect">
            <a:avLst/>
          </a:prstGeom>
          <a:solidFill>
            <a:srgbClr val="00B0F0"/>
          </a:solidFill>
          <a:ln w="12700" cap="flat" cmpd="sng" algn="ctr">
            <a:solidFill>
              <a:srgbClr val="0B2659">
                <a:shade val="50000"/>
              </a:srgbClr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u-HU" sz="11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Ex</a:t>
            </a:r>
            <a:endParaRPr kumimoji="0" lang="en-GB" sz="12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37" name="Rectangle 153">
            <a:extLst>
              <a:ext uri="{FF2B5EF4-FFF2-40B4-BE49-F238E27FC236}">
                <a16:creationId xmlns:a16="http://schemas.microsoft.com/office/drawing/2014/main" id="{AE36A1AA-9B5A-7209-4026-DCC366754349}"/>
              </a:ext>
            </a:extLst>
          </p:cNvPr>
          <p:cNvSpPr/>
          <p:nvPr/>
        </p:nvSpPr>
        <p:spPr>
          <a:xfrm>
            <a:off x="7353204" y="4497159"/>
            <a:ext cx="386629" cy="330994"/>
          </a:xfrm>
          <a:prstGeom prst="rect">
            <a:avLst/>
          </a:prstGeom>
          <a:solidFill>
            <a:srgbClr val="00B0F0"/>
          </a:solidFill>
          <a:ln w="12700" cap="flat" cmpd="sng" algn="ctr">
            <a:solidFill>
              <a:srgbClr val="0B2659">
                <a:shade val="50000"/>
              </a:srgbClr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u-HU" sz="11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Ex</a:t>
            </a:r>
            <a:endParaRPr kumimoji="0" lang="en-GB" sz="12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39" name="Rectangle 153">
            <a:extLst>
              <a:ext uri="{FF2B5EF4-FFF2-40B4-BE49-F238E27FC236}">
                <a16:creationId xmlns:a16="http://schemas.microsoft.com/office/drawing/2014/main" id="{7960D8B9-8A92-50AF-B777-961BF8A50906}"/>
              </a:ext>
            </a:extLst>
          </p:cNvPr>
          <p:cNvSpPr/>
          <p:nvPr/>
        </p:nvSpPr>
        <p:spPr>
          <a:xfrm>
            <a:off x="7770682" y="4497159"/>
            <a:ext cx="386629" cy="330994"/>
          </a:xfrm>
          <a:prstGeom prst="rect">
            <a:avLst/>
          </a:prstGeom>
          <a:solidFill>
            <a:srgbClr val="00B0F0"/>
          </a:solidFill>
          <a:ln w="12700" cap="flat" cmpd="sng" algn="ctr">
            <a:solidFill>
              <a:srgbClr val="0B2659">
                <a:shade val="50000"/>
              </a:srgbClr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u-HU" sz="11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Ex</a:t>
            </a:r>
            <a:endParaRPr kumimoji="0" lang="en-GB" sz="12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41" name="Rectangle 153">
            <a:extLst>
              <a:ext uri="{FF2B5EF4-FFF2-40B4-BE49-F238E27FC236}">
                <a16:creationId xmlns:a16="http://schemas.microsoft.com/office/drawing/2014/main" id="{4FAA2C2A-142C-3E7D-F795-7E71ECD26322}"/>
              </a:ext>
            </a:extLst>
          </p:cNvPr>
          <p:cNvSpPr/>
          <p:nvPr/>
        </p:nvSpPr>
        <p:spPr>
          <a:xfrm>
            <a:off x="8188160" y="4497159"/>
            <a:ext cx="386629" cy="330994"/>
          </a:xfrm>
          <a:prstGeom prst="rect">
            <a:avLst/>
          </a:prstGeom>
          <a:solidFill>
            <a:srgbClr val="00B0F0"/>
          </a:solidFill>
          <a:ln w="12700" cap="flat" cmpd="sng" algn="ctr">
            <a:solidFill>
              <a:srgbClr val="0B2659">
                <a:shade val="50000"/>
              </a:srgbClr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u-HU" sz="11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Ex</a:t>
            </a:r>
            <a:endParaRPr kumimoji="0" lang="en-GB" sz="12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43" name="Rectangle 153">
            <a:extLst>
              <a:ext uri="{FF2B5EF4-FFF2-40B4-BE49-F238E27FC236}">
                <a16:creationId xmlns:a16="http://schemas.microsoft.com/office/drawing/2014/main" id="{771115C4-FBF8-A38A-F0BA-DE79B01E00CD}"/>
              </a:ext>
            </a:extLst>
          </p:cNvPr>
          <p:cNvSpPr/>
          <p:nvPr/>
        </p:nvSpPr>
        <p:spPr>
          <a:xfrm>
            <a:off x="8601359" y="4497159"/>
            <a:ext cx="386629" cy="330994"/>
          </a:xfrm>
          <a:prstGeom prst="rect">
            <a:avLst/>
          </a:prstGeom>
          <a:solidFill>
            <a:srgbClr val="00B0F0"/>
          </a:solidFill>
          <a:ln w="12700" cap="flat" cmpd="sng" algn="ctr">
            <a:solidFill>
              <a:srgbClr val="0B2659">
                <a:shade val="50000"/>
              </a:srgbClr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u-HU" sz="11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Ex</a:t>
            </a:r>
            <a:endParaRPr kumimoji="0" lang="en-GB" sz="12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45" name="Rectangle 153">
            <a:extLst>
              <a:ext uri="{FF2B5EF4-FFF2-40B4-BE49-F238E27FC236}">
                <a16:creationId xmlns:a16="http://schemas.microsoft.com/office/drawing/2014/main" id="{159E0352-8DEC-BFBF-A8BF-98D772B6DFB6}"/>
              </a:ext>
            </a:extLst>
          </p:cNvPr>
          <p:cNvSpPr/>
          <p:nvPr/>
        </p:nvSpPr>
        <p:spPr>
          <a:xfrm>
            <a:off x="9014558" y="4497159"/>
            <a:ext cx="386629" cy="330994"/>
          </a:xfrm>
          <a:prstGeom prst="rect">
            <a:avLst/>
          </a:prstGeom>
          <a:solidFill>
            <a:srgbClr val="00B0F0"/>
          </a:solidFill>
          <a:ln w="12700" cap="flat" cmpd="sng" algn="ctr">
            <a:solidFill>
              <a:srgbClr val="0B2659">
                <a:shade val="50000"/>
              </a:srgbClr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u-HU" sz="11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Ex</a:t>
            </a:r>
            <a:endParaRPr kumimoji="0" lang="en-GB" sz="12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47" name="Rectangle 153">
            <a:extLst>
              <a:ext uri="{FF2B5EF4-FFF2-40B4-BE49-F238E27FC236}">
                <a16:creationId xmlns:a16="http://schemas.microsoft.com/office/drawing/2014/main" id="{BBC4DE30-4B3F-FE5D-19AD-5B2364452F8F}"/>
              </a:ext>
            </a:extLst>
          </p:cNvPr>
          <p:cNvSpPr/>
          <p:nvPr/>
        </p:nvSpPr>
        <p:spPr>
          <a:xfrm>
            <a:off x="9427757" y="4497159"/>
            <a:ext cx="386629" cy="330994"/>
          </a:xfrm>
          <a:prstGeom prst="rect">
            <a:avLst/>
          </a:prstGeom>
          <a:solidFill>
            <a:srgbClr val="00B0F0"/>
          </a:solidFill>
          <a:ln w="12700" cap="flat" cmpd="sng" algn="ctr">
            <a:solidFill>
              <a:srgbClr val="0B2659">
                <a:shade val="50000"/>
              </a:srgbClr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u-HU" sz="11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Ex</a:t>
            </a:r>
            <a:endParaRPr kumimoji="0" lang="en-GB" sz="12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49" name="Rectangle 153">
            <a:extLst>
              <a:ext uri="{FF2B5EF4-FFF2-40B4-BE49-F238E27FC236}">
                <a16:creationId xmlns:a16="http://schemas.microsoft.com/office/drawing/2014/main" id="{476995B1-017B-1EDF-F4B3-EADAF650B35D}"/>
              </a:ext>
            </a:extLst>
          </p:cNvPr>
          <p:cNvSpPr/>
          <p:nvPr/>
        </p:nvSpPr>
        <p:spPr>
          <a:xfrm>
            <a:off x="9840956" y="4497159"/>
            <a:ext cx="386629" cy="330994"/>
          </a:xfrm>
          <a:prstGeom prst="rect">
            <a:avLst/>
          </a:prstGeom>
          <a:solidFill>
            <a:srgbClr val="00B0F0"/>
          </a:solidFill>
          <a:ln w="12700" cap="flat" cmpd="sng" algn="ctr">
            <a:solidFill>
              <a:srgbClr val="0B2659">
                <a:shade val="50000"/>
              </a:srgbClr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u-HU" sz="11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Ex</a:t>
            </a:r>
            <a:endParaRPr kumimoji="0" lang="en-GB" sz="12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51" name="Rectangle 153">
            <a:extLst>
              <a:ext uri="{FF2B5EF4-FFF2-40B4-BE49-F238E27FC236}">
                <a16:creationId xmlns:a16="http://schemas.microsoft.com/office/drawing/2014/main" id="{141EEF53-1F5E-14D7-689E-915C8636291E}"/>
              </a:ext>
            </a:extLst>
          </p:cNvPr>
          <p:cNvSpPr/>
          <p:nvPr/>
        </p:nvSpPr>
        <p:spPr>
          <a:xfrm>
            <a:off x="10254155" y="4497159"/>
            <a:ext cx="386629" cy="330994"/>
          </a:xfrm>
          <a:prstGeom prst="rect">
            <a:avLst/>
          </a:prstGeom>
          <a:solidFill>
            <a:srgbClr val="00B0F0"/>
          </a:solidFill>
          <a:ln w="12700" cap="flat" cmpd="sng" algn="ctr">
            <a:solidFill>
              <a:srgbClr val="0B2659">
                <a:shade val="50000"/>
              </a:srgbClr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u-HU" sz="11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Ex</a:t>
            </a:r>
            <a:endParaRPr kumimoji="0" lang="en-GB" sz="12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53" name="Rectangle 153">
            <a:extLst>
              <a:ext uri="{FF2B5EF4-FFF2-40B4-BE49-F238E27FC236}">
                <a16:creationId xmlns:a16="http://schemas.microsoft.com/office/drawing/2014/main" id="{CEA1C697-10BE-D547-D35A-9976EC7403E4}"/>
              </a:ext>
            </a:extLst>
          </p:cNvPr>
          <p:cNvSpPr/>
          <p:nvPr/>
        </p:nvSpPr>
        <p:spPr>
          <a:xfrm>
            <a:off x="3204009" y="4497159"/>
            <a:ext cx="386629" cy="330994"/>
          </a:xfrm>
          <a:prstGeom prst="rect">
            <a:avLst/>
          </a:prstGeom>
          <a:solidFill>
            <a:srgbClr val="00B0F0"/>
          </a:solidFill>
          <a:ln w="12700" cap="flat" cmpd="sng" algn="ctr">
            <a:solidFill>
              <a:srgbClr val="0B2659">
                <a:shade val="50000"/>
              </a:srgbClr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u-HU" sz="11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Ex</a:t>
            </a:r>
            <a:endParaRPr kumimoji="0" lang="en-GB" sz="12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55" name="Rectangle 153">
            <a:extLst>
              <a:ext uri="{FF2B5EF4-FFF2-40B4-BE49-F238E27FC236}">
                <a16:creationId xmlns:a16="http://schemas.microsoft.com/office/drawing/2014/main" id="{6741F0D6-0A0F-E8C9-B739-9034947DABD3}"/>
              </a:ext>
            </a:extLst>
          </p:cNvPr>
          <p:cNvSpPr/>
          <p:nvPr/>
        </p:nvSpPr>
        <p:spPr>
          <a:xfrm>
            <a:off x="3622199" y="4128294"/>
            <a:ext cx="386629" cy="330994"/>
          </a:xfrm>
          <a:prstGeom prst="rect">
            <a:avLst/>
          </a:prstGeom>
          <a:solidFill>
            <a:srgbClr val="00B0F0"/>
          </a:solidFill>
          <a:ln w="12700" cap="flat" cmpd="sng" algn="ctr">
            <a:solidFill>
              <a:srgbClr val="0B2659">
                <a:shade val="50000"/>
              </a:srgbClr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u-HU" sz="11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Ex</a:t>
            </a:r>
            <a:endParaRPr kumimoji="0" lang="en-GB" sz="12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57" name="Rectangle 153">
            <a:extLst>
              <a:ext uri="{FF2B5EF4-FFF2-40B4-BE49-F238E27FC236}">
                <a16:creationId xmlns:a16="http://schemas.microsoft.com/office/drawing/2014/main" id="{FA961FA1-DFA6-C1E7-EE3E-AF97E75268BD}"/>
              </a:ext>
            </a:extLst>
          </p:cNvPr>
          <p:cNvSpPr/>
          <p:nvPr/>
        </p:nvSpPr>
        <p:spPr>
          <a:xfrm>
            <a:off x="6101256" y="4128294"/>
            <a:ext cx="386629" cy="330994"/>
          </a:xfrm>
          <a:prstGeom prst="rect">
            <a:avLst/>
          </a:prstGeom>
          <a:solidFill>
            <a:srgbClr val="00B0F0"/>
          </a:solidFill>
          <a:ln w="12700" cap="flat" cmpd="sng" algn="ctr">
            <a:solidFill>
              <a:srgbClr val="0B2659">
                <a:shade val="50000"/>
              </a:srgbClr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u-HU" sz="11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Ex</a:t>
            </a:r>
            <a:endParaRPr kumimoji="0" lang="en-GB" sz="12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59" name="Rectangle 153">
            <a:extLst>
              <a:ext uri="{FF2B5EF4-FFF2-40B4-BE49-F238E27FC236}">
                <a16:creationId xmlns:a16="http://schemas.microsoft.com/office/drawing/2014/main" id="{28718ECA-FA64-F17B-EF49-E139D6DB36E5}"/>
              </a:ext>
            </a:extLst>
          </p:cNvPr>
          <p:cNvSpPr/>
          <p:nvPr/>
        </p:nvSpPr>
        <p:spPr>
          <a:xfrm>
            <a:off x="4446418" y="4128294"/>
            <a:ext cx="386629" cy="330994"/>
          </a:xfrm>
          <a:prstGeom prst="rect">
            <a:avLst/>
          </a:prstGeom>
          <a:solidFill>
            <a:srgbClr val="00B0F0"/>
          </a:solidFill>
          <a:ln w="12700" cap="flat" cmpd="sng" algn="ctr">
            <a:solidFill>
              <a:srgbClr val="0B2659">
                <a:shade val="50000"/>
              </a:srgbClr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u-HU" sz="11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Ex</a:t>
            </a:r>
            <a:endParaRPr kumimoji="0" lang="en-GB" sz="12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61" name="Rectangle 153">
            <a:extLst>
              <a:ext uri="{FF2B5EF4-FFF2-40B4-BE49-F238E27FC236}">
                <a16:creationId xmlns:a16="http://schemas.microsoft.com/office/drawing/2014/main" id="{18900F02-92B8-74AA-67D1-5CF5E5B480FF}"/>
              </a:ext>
            </a:extLst>
          </p:cNvPr>
          <p:cNvSpPr/>
          <p:nvPr/>
        </p:nvSpPr>
        <p:spPr>
          <a:xfrm>
            <a:off x="8601358" y="4128294"/>
            <a:ext cx="386629" cy="330994"/>
          </a:xfrm>
          <a:prstGeom prst="rect">
            <a:avLst/>
          </a:prstGeom>
          <a:solidFill>
            <a:srgbClr val="00B0F0"/>
          </a:solidFill>
          <a:ln w="12700" cap="flat" cmpd="sng" algn="ctr">
            <a:solidFill>
              <a:srgbClr val="0B2659">
                <a:shade val="50000"/>
              </a:srgbClr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u-HU" sz="11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Ex</a:t>
            </a:r>
            <a:endParaRPr kumimoji="0" lang="en-GB" sz="12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63" name="Rectangle 153">
            <a:extLst>
              <a:ext uri="{FF2B5EF4-FFF2-40B4-BE49-F238E27FC236}">
                <a16:creationId xmlns:a16="http://schemas.microsoft.com/office/drawing/2014/main" id="{916F3D2D-F1C0-04CD-55A2-C88D34AF5D7B}"/>
              </a:ext>
            </a:extLst>
          </p:cNvPr>
          <p:cNvSpPr/>
          <p:nvPr/>
        </p:nvSpPr>
        <p:spPr>
          <a:xfrm>
            <a:off x="5269874" y="4128294"/>
            <a:ext cx="386629" cy="330994"/>
          </a:xfrm>
          <a:prstGeom prst="rect">
            <a:avLst/>
          </a:prstGeom>
          <a:solidFill>
            <a:srgbClr val="00B0F0"/>
          </a:solidFill>
          <a:ln w="12700" cap="flat" cmpd="sng" algn="ctr">
            <a:solidFill>
              <a:srgbClr val="0B2659">
                <a:shade val="50000"/>
              </a:srgbClr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u-HU" sz="11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Ex</a:t>
            </a:r>
            <a:endParaRPr kumimoji="0" lang="en-GB" sz="12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65" name="Rectangle 153">
            <a:extLst>
              <a:ext uri="{FF2B5EF4-FFF2-40B4-BE49-F238E27FC236}">
                <a16:creationId xmlns:a16="http://schemas.microsoft.com/office/drawing/2014/main" id="{B3D7656B-E256-3BDC-9823-D300BCC96894}"/>
              </a:ext>
            </a:extLst>
          </p:cNvPr>
          <p:cNvSpPr/>
          <p:nvPr/>
        </p:nvSpPr>
        <p:spPr>
          <a:xfrm>
            <a:off x="6951207" y="4128294"/>
            <a:ext cx="386629" cy="330994"/>
          </a:xfrm>
          <a:prstGeom prst="rect">
            <a:avLst/>
          </a:prstGeom>
          <a:solidFill>
            <a:srgbClr val="00B0F0"/>
          </a:solidFill>
          <a:ln w="12700" cap="flat" cmpd="sng" algn="ctr">
            <a:solidFill>
              <a:srgbClr val="0B2659">
                <a:shade val="50000"/>
              </a:srgbClr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u-HU" sz="11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Ex</a:t>
            </a:r>
            <a:endParaRPr kumimoji="0" lang="en-GB" sz="12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67" name="Rectangle 153">
            <a:extLst>
              <a:ext uri="{FF2B5EF4-FFF2-40B4-BE49-F238E27FC236}">
                <a16:creationId xmlns:a16="http://schemas.microsoft.com/office/drawing/2014/main" id="{21348F3F-48F3-2735-608B-4A87AE678DA5}"/>
              </a:ext>
            </a:extLst>
          </p:cNvPr>
          <p:cNvSpPr/>
          <p:nvPr/>
        </p:nvSpPr>
        <p:spPr>
          <a:xfrm>
            <a:off x="7770682" y="4128294"/>
            <a:ext cx="386629" cy="330994"/>
          </a:xfrm>
          <a:prstGeom prst="rect">
            <a:avLst/>
          </a:prstGeom>
          <a:solidFill>
            <a:srgbClr val="00B0F0"/>
          </a:solidFill>
          <a:ln w="12700" cap="flat" cmpd="sng" algn="ctr">
            <a:solidFill>
              <a:srgbClr val="0B2659">
                <a:shade val="50000"/>
              </a:srgbClr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u-HU" sz="11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Ex</a:t>
            </a:r>
            <a:endParaRPr kumimoji="0" lang="en-GB" sz="12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69" name="Rectangle 153">
            <a:extLst>
              <a:ext uri="{FF2B5EF4-FFF2-40B4-BE49-F238E27FC236}">
                <a16:creationId xmlns:a16="http://schemas.microsoft.com/office/drawing/2014/main" id="{A2F6CE65-F188-DE3C-DDC0-678484C773F7}"/>
              </a:ext>
            </a:extLst>
          </p:cNvPr>
          <p:cNvSpPr/>
          <p:nvPr/>
        </p:nvSpPr>
        <p:spPr>
          <a:xfrm>
            <a:off x="9430197" y="4128294"/>
            <a:ext cx="386629" cy="330994"/>
          </a:xfrm>
          <a:prstGeom prst="rect">
            <a:avLst/>
          </a:prstGeom>
          <a:solidFill>
            <a:srgbClr val="00B0F0"/>
          </a:solidFill>
          <a:ln w="12700" cap="flat" cmpd="sng" algn="ctr">
            <a:solidFill>
              <a:srgbClr val="0B2659">
                <a:shade val="50000"/>
              </a:srgbClr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u-HU" sz="11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Ex</a:t>
            </a:r>
            <a:endParaRPr kumimoji="0" lang="en-GB" sz="12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71" name="Rectangle 240">
            <a:extLst>
              <a:ext uri="{FF2B5EF4-FFF2-40B4-BE49-F238E27FC236}">
                <a16:creationId xmlns:a16="http://schemas.microsoft.com/office/drawing/2014/main" id="{1DC2C3DA-DA7C-1A6B-D136-76400B391625}"/>
              </a:ext>
            </a:extLst>
          </p:cNvPr>
          <p:cNvSpPr/>
          <p:nvPr/>
        </p:nvSpPr>
        <p:spPr>
          <a:xfrm>
            <a:off x="3215136" y="4128294"/>
            <a:ext cx="364373" cy="329408"/>
          </a:xfrm>
          <a:prstGeom prst="rect">
            <a:avLst/>
          </a:prstGeom>
          <a:solidFill>
            <a:srgbClr val="BF873D"/>
          </a:solidFill>
          <a:ln w="12700" cap="flat" cmpd="sng" algn="ctr">
            <a:solidFill>
              <a:srgbClr val="BF873D">
                <a:shade val="50000"/>
              </a:srgbClr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u-HU" sz="11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R</a:t>
            </a:r>
            <a:endParaRPr kumimoji="0" lang="en-GB" sz="1200" b="0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73" name="Rectangle 240">
            <a:extLst>
              <a:ext uri="{FF2B5EF4-FFF2-40B4-BE49-F238E27FC236}">
                <a16:creationId xmlns:a16="http://schemas.microsoft.com/office/drawing/2014/main" id="{649F83ED-B1A6-D7BD-54C6-3FC4193A7176}"/>
              </a:ext>
            </a:extLst>
          </p:cNvPr>
          <p:cNvSpPr/>
          <p:nvPr/>
        </p:nvSpPr>
        <p:spPr>
          <a:xfrm>
            <a:off x="4034690" y="3038350"/>
            <a:ext cx="364373" cy="329408"/>
          </a:xfrm>
          <a:prstGeom prst="rect">
            <a:avLst/>
          </a:prstGeom>
          <a:solidFill>
            <a:srgbClr val="BF873D"/>
          </a:solidFill>
          <a:ln w="12700" cap="flat" cmpd="sng" algn="ctr">
            <a:solidFill>
              <a:srgbClr val="BF873D">
                <a:shade val="50000"/>
              </a:srgbClr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u-HU" sz="11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R</a:t>
            </a:r>
            <a:endParaRPr kumimoji="0" lang="en-GB" sz="1200" b="0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77" name="Rectangle 240">
            <a:extLst>
              <a:ext uri="{FF2B5EF4-FFF2-40B4-BE49-F238E27FC236}">
                <a16:creationId xmlns:a16="http://schemas.microsoft.com/office/drawing/2014/main" id="{40B7A466-3AA0-136C-EC33-9692380F6A9F}"/>
              </a:ext>
            </a:extLst>
          </p:cNvPr>
          <p:cNvSpPr/>
          <p:nvPr/>
        </p:nvSpPr>
        <p:spPr>
          <a:xfrm>
            <a:off x="3633326" y="3767358"/>
            <a:ext cx="364373" cy="329408"/>
          </a:xfrm>
          <a:prstGeom prst="rect">
            <a:avLst/>
          </a:prstGeom>
          <a:solidFill>
            <a:srgbClr val="BF873D"/>
          </a:solidFill>
          <a:ln w="12700" cap="flat" cmpd="sng" algn="ctr">
            <a:solidFill>
              <a:srgbClr val="BF873D">
                <a:shade val="50000"/>
              </a:srgbClr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u-HU" sz="11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R</a:t>
            </a:r>
            <a:endParaRPr kumimoji="0" lang="en-GB" sz="1200" b="0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79" name="Rectangle 240">
            <a:extLst>
              <a:ext uri="{FF2B5EF4-FFF2-40B4-BE49-F238E27FC236}">
                <a16:creationId xmlns:a16="http://schemas.microsoft.com/office/drawing/2014/main" id="{103B619F-C710-D103-91F3-B7925D5E2CAA}"/>
              </a:ext>
            </a:extLst>
          </p:cNvPr>
          <p:cNvSpPr/>
          <p:nvPr/>
        </p:nvSpPr>
        <p:spPr>
          <a:xfrm>
            <a:off x="3622199" y="3399286"/>
            <a:ext cx="364373" cy="329408"/>
          </a:xfrm>
          <a:prstGeom prst="rect">
            <a:avLst/>
          </a:prstGeom>
          <a:solidFill>
            <a:srgbClr val="BF873D"/>
          </a:solidFill>
          <a:ln w="12700" cap="flat" cmpd="sng" algn="ctr">
            <a:solidFill>
              <a:srgbClr val="BF873D">
                <a:shade val="50000"/>
              </a:srgbClr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u-HU" sz="11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R</a:t>
            </a:r>
            <a:endParaRPr kumimoji="0" lang="en-GB" sz="1200" b="0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81" name="Rectangle 240">
            <a:extLst>
              <a:ext uri="{FF2B5EF4-FFF2-40B4-BE49-F238E27FC236}">
                <a16:creationId xmlns:a16="http://schemas.microsoft.com/office/drawing/2014/main" id="{7990E160-300A-708D-C9A8-069ACB3755F3}"/>
              </a:ext>
            </a:extLst>
          </p:cNvPr>
          <p:cNvSpPr/>
          <p:nvPr/>
        </p:nvSpPr>
        <p:spPr>
          <a:xfrm>
            <a:off x="4045817" y="3767358"/>
            <a:ext cx="364373" cy="329408"/>
          </a:xfrm>
          <a:prstGeom prst="rect">
            <a:avLst/>
          </a:prstGeom>
          <a:solidFill>
            <a:srgbClr val="BF873D"/>
          </a:solidFill>
          <a:ln w="12700" cap="flat" cmpd="sng" algn="ctr">
            <a:solidFill>
              <a:srgbClr val="BF873D">
                <a:shade val="50000"/>
              </a:srgbClr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u-HU" sz="11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R</a:t>
            </a:r>
            <a:endParaRPr kumimoji="0" lang="en-GB" sz="1200" b="0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83" name="Rectangle 240">
            <a:extLst>
              <a:ext uri="{FF2B5EF4-FFF2-40B4-BE49-F238E27FC236}">
                <a16:creationId xmlns:a16="http://schemas.microsoft.com/office/drawing/2014/main" id="{F10313A7-5185-EF32-071F-87307D79A76D}"/>
              </a:ext>
            </a:extLst>
          </p:cNvPr>
          <p:cNvSpPr/>
          <p:nvPr/>
        </p:nvSpPr>
        <p:spPr>
          <a:xfrm>
            <a:off x="3622199" y="3038350"/>
            <a:ext cx="364373" cy="329408"/>
          </a:xfrm>
          <a:prstGeom prst="rect">
            <a:avLst/>
          </a:prstGeom>
          <a:solidFill>
            <a:srgbClr val="BF873D"/>
          </a:solidFill>
          <a:ln w="12700" cap="flat" cmpd="sng" algn="ctr">
            <a:solidFill>
              <a:srgbClr val="BF873D">
                <a:shade val="50000"/>
              </a:srgbClr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u-HU" sz="11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R</a:t>
            </a:r>
            <a:endParaRPr kumimoji="0" lang="en-GB" sz="1200" b="0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85" name="Rectangle 240">
            <a:extLst>
              <a:ext uri="{FF2B5EF4-FFF2-40B4-BE49-F238E27FC236}">
                <a16:creationId xmlns:a16="http://schemas.microsoft.com/office/drawing/2014/main" id="{B72EE0FA-50D1-63BC-31B3-896649DE94D1}"/>
              </a:ext>
            </a:extLst>
          </p:cNvPr>
          <p:cNvSpPr/>
          <p:nvPr/>
        </p:nvSpPr>
        <p:spPr>
          <a:xfrm>
            <a:off x="4034691" y="3398493"/>
            <a:ext cx="364373" cy="329408"/>
          </a:xfrm>
          <a:prstGeom prst="rect">
            <a:avLst/>
          </a:prstGeom>
          <a:solidFill>
            <a:srgbClr val="BF873D"/>
          </a:solidFill>
          <a:ln w="12700" cap="flat" cmpd="sng" algn="ctr">
            <a:solidFill>
              <a:srgbClr val="BF873D">
                <a:shade val="50000"/>
              </a:srgbClr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u-HU" sz="11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R</a:t>
            </a:r>
            <a:endParaRPr kumimoji="0" lang="en-GB" sz="1200" b="0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87" name="Rectangle 240">
            <a:extLst>
              <a:ext uri="{FF2B5EF4-FFF2-40B4-BE49-F238E27FC236}">
                <a16:creationId xmlns:a16="http://schemas.microsoft.com/office/drawing/2014/main" id="{B9C5642A-99BB-7978-BE57-4C442391C375}"/>
              </a:ext>
            </a:extLst>
          </p:cNvPr>
          <p:cNvSpPr/>
          <p:nvPr/>
        </p:nvSpPr>
        <p:spPr>
          <a:xfrm>
            <a:off x="4457545" y="3767358"/>
            <a:ext cx="364373" cy="329408"/>
          </a:xfrm>
          <a:prstGeom prst="rect">
            <a:avLst/>
          </a:prstGeom>
          <a:solidFill>
            <a:srgbClr val="BF873D"/>
          </a:solidFill>
          <a:ln w="12700" cap="flat" cmpd="sng" algn="ctr">
            <a:solidFill>
              <a:srgbClr val="BF873D">
                <a:shade val="50000"/>
              </a:srgbClr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u-HU" sz="11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R</a:t>
            </a:r>
            <a:endParaRPr kumimoji="0" lang="en-GB" sz="1200" b="0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89" name="Rectangle 240">
            <a:extLst>
              <a:ext uri="{FF2B5EF4-FFF2-40B4-BE49-F238E27FC236}">
                <a16:creationId xmlns:a16="http://schemas.microsoft.com/office/drawing/2014/main" id="{53F3A06E-DC4F-3B7A-917B-AB37D02F3280}"/>
              </a:ext>
            </a:extLst>
          </p:cNvPr>
          <p:cNvSpPr/>
          <p:nvPr/>
        </p:nvSpPr>
        <p:spPr>
          <a:xfrm>
            <a:off x="4446418" y="3398493"/>
            <a:ext cx="364373" cy="329408"/>
          </a:xfrm>
          <a:prstGeom prst="rect">
            <a:avLst/>
          </a:prstGeom>
          <a:solidFill>
            <a:srgbClr val="BF873D"/>
          </a:solidFill>
          <a:ln w="12700" cap="flat" cmpd="sng" algn="ctr">
            <a:solidFill>
              <a:srgbClr val="BF873D">
                <a:shade val="50000"/>
              </a:srgbClr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u-HU" sz="11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R</a:t>
            </a:r>
            <a:endParaRPr kumimoji="0" lang="en-GB" sz="1200" b="0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91" name="Rectangle 240">
            <a:extLst>
              <a:ext uri="{FF2B5EF4-FFF2-40B4-BE49-F238E27FC236}">
                <a16:creationId xmlns:a16="http://schemas.microsoft.com/office/drawing/2014/main" id="{B8646F4F-6641-944F-FB39-B90608F8669E}"/>
              </a:ext>
            </a:extLst>
          </p:cNvPr>
          <p:cNvSpPr/>
          <p:nvPr/>
        </p:nvSpPr>
        <p:spPr>
          <a:xfrm>
            <a:off x="4446417" y="3037557"/>
            <a:ext cx="364373" cy="329408"/>
          </a:xfrm>
          <a:prstGeom prst="rect">
            <a:avLst/>
          </a:prstGeom>
          <a:solidFill>
            <a:srgbClr val="BF873D"/>
          </a:solidFill>
          <a:ln w="12700" cap="flat" cmpd="sng" algn="ctr">
            <a:solidFill>
              <a:srgbClr val="BF873D">
                <a:shade val="50000"/>
              </a:srgbClr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u-HU" sz="11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R</a:t>
            </a:r>
            <a:endParaRPr kumimoji="0" lang="en-GB" sz="1200" b="0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93" name="Rectangle 240">
            <a:extLst>
              <a:ext uri="{FF2B5EF4-FFF2-40B4-BE49-F238E27FC236}">
                <a16:creationId xmlns:a16="http://schemas.microsoft.com/office/drawing/2014/main" id="{9AFCCCF3-041D-978E-D291-4B6B9F7B1754}"/>
              </a:ext>
            </a:extLst>
          </p:cNvPr>
          <p:cNvSpPr/>
          <p:nvPr/>
        </p:nvSpPr>
        <p:spPr>
          <a:xfrm>
            <a:off x="4870802" y="3767358"/>
            <a:ext cx="364373" cy="329408"/>
          </a:xfrm>
          <a:prstGeom prst="rect">
            <a:avLst/>
          </a:prstGeom>
          <a:solidFill>
            <a:srgbClr val="BF873D"/>
          </a:solidFill>
          <a:ln w="12700" cap="flat" cmpd="sng" algn="ctr">
            <a:solidFill>
              <a:srgbClr val="BF873D">
                <a:shade val="50000"/>
              </a:srgbClr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u-HU" sz="11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R</a:t>
            </a:r>
            <a:endParaRPr kumimoji="0" lang="en-GB" sz="1200" b="0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95" name="Rectangle 240">
            <a:extLst>
              <a:ext uri="{FF2B5EF4-FFF2-40B4-BE49-F238E27FC236}">
                <a16:creationId xmlns:a16="http://schemas.microsoft.com/office/drawing/2014/main" id="{17E2BE22-C26C-C11E-ADC5-31A2A3D2843F}"/>
              </a:ext>
            </a:extLst>
          </p:cNvPr>
          <p:cNvSpPr/>
          <p:nvPr/>
        </p:nvSpPr>
        <p:spPr>
          <a:xfrm>
            <a:off x="4870801" y="3398493"/>
            <a:ext cx="364373" cy="329408"/>
          </a:xfrm>
          <a:prstGeom prst="rect">
            <a:avLst/>
          </a:prstGeom>
          <a:solidFill>
            <a:srgbClr val="BF873D"/>
          </a:solidFill>
          <a:ln w="12700" cap="flat" cmpd="sng" algn="ctr">
            <a:solidFill>
              <a:srgbClr val="BF873D">
                <a:shade val="50000"/>
              </a:srgbClr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u-HU" sz="11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R</a:t>
            </a:r>
            <a:endParaRPr kumimoji="0" lang="en-GB" sz="1200" b="0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97" name="Rectangle 240">
            <a:extLst>
              <a:ext uri="{FF2B5EF4-FFF2-40B4-BE49-F238E27FC236}">
                <a16:creationId xmlns:a16="http://schemas.microsoft.com/office/drawing/2014/main" id="{EDF4E1FD-088F-52D4-AEBE-1619D5FDE244}"/>
              </a:ext>
            </a:extLst>
          </p:cNvPr>
          <p:cNvSpPr/>
          <p:nvPr/>
        </p:nvSpPr>
        <p:spPr>
          <a:xfrm>
            <a:off x="4858144" y="3037557"/>
            <a:ext cx="364373" cy="329408"/>
          </a:xfrm>
          <a:prstGeom prst="rect">
            <a:avLst/>
          </a:prstGeom>
          <a:solidFill>
            <a:srgbClr val="BF873D"/>
          </a:solidFill>
          <a:ln w="12700" cap="flat" cmpd="sng" algn="ctr">
            <a:solidFill>
              <a:srgbClr val="BF873D">
                <a:shade val="50000"/>
              </a:srgbClr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u-HU" sz="11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R</a:t>
            </a:r>
            <a:endParaRPr kumimoji="0" lang="en-GB" sz="1200" b="0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99" name="Rectangle 240">
            <a:extLst>
              <a:ext uri="{FF2B5EF4-FFF2-40B4-BE49-F238E27FC236}">
                <a16:creationId xmlns:a16="http://schemas.microsoft.com/office/drawing/2014/main" id="{8802C05F-D154-7395-8C20-CB0EC5358C1E}"/>
              </a:ext>
            </a:extLst>
          </p:cNvPr>
          <p:cNvSpPr/>
          <p:nvPr/>
        </p:nvSpPr>
        <p:spPr>
          <a:xfrm>
            <a:off x="5284059" y="3767358"/>
            <a:ext cx="364373" cy="329408"/>
          </a:xfrm>
          <a:prstGeom prst="rect">
            <a:avLst/>
          </a:prstGeom>
          <a:solidFill>
            <a:srgbClr val="BF873D"/>
          </a:solidFill>
          <a:ln w="12700" cap="flat" cmpd="sng" algn="ctr">
            <a:solidFill>
              <a:srgbClr val="BF873D">
                <a:shade val="50000"/>
              </a:srgbClr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u-HU" sz="11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R</a:t>
            </a:r>
            <a:endParaRPr kumimoji="0" lang="en-GB" sz="1200" b="0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101" name="Rectangle 240">
            <a:extLst>
              <a:ext uri="{FF2B5EF4-FFF2-40B4-BE49-F238E27FC236}">
                <a16:creationId xmlns:a16="http://schemas.microsoft.com/office/drawing/2014/main" id="{74C69DBB-C516-1E58-76A0-96F190626D0D}"/>
              </a:ext>
            </a:extLst>
          </p:cNvPr>
          <p:cNvSpPr/>
          <p:nvPr/>
        </p:nvSpPr>
        <p:spPr>
          <a:xfrm>
            <a:off x="5281001" y="3387484"/>
            <a:ext cx="364373" cy="329408"/>
          </a:xfrm>
          <a:prstGeom prst="rect">
            <a:avLst/>
          </a:prstGeom>
          <a:solidFill>
            <a:srgbClr val="BF873D"/>
          </a:solidFill>
          <a:ln w="12700" cap="flat" cmpd="sng" algn="ctr">
            <a:solidFill>
              <a:srgbClr val="BF873D">
                <a:shade val="50000"/>
              </a:srgbClr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u-HU" sz="11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R</a:t>
            </a:r>
            <a:endParaRPr kumimoji="0" lang="en-GB" sz="1200" b="0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103" name="Rectangle 240">
            <a:extLst>
              <a:ext uri="{FF2B5EF4-FFF2-40B4-BE49-F238E27FC236}">
                <a16:creationId xmlns:a16="http://schemas.microsoft.com/office/drawing/2014/main" id="{7C6B2170-5A85-A32D-E179-4F39D1F17D48}"/>
              </a:ext>
            </a:extLst>
          </p:cNvPr>
          <p:cNvSpPr/>
          <p:nvPr/>
        </p:nvSpPr>
        <p:spPr>
          <a:xfrm>
            <a:off x="5695421" y="4121915"/>
            <a:ext cx="364373" cy="329408"/>
          </a:xfrm>
          <a:prstGeom prst="rect">
            <a:avLst/>
          </a:prstGeom>
          <a:solidFill>
            <a:srgbClr val="BF873D"/>
          </a:solidFill>
          <a:ln w="12700" cap="flat" cmpd="sng" algn="ctr">
            <a:solidFill>
              <a:srgbClr val="BF873D">
                <a:shade val="50000"/>
              </a:srgbClr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u-HU" sz="11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R</a:t>
            </a:r>
            <a:endParaRPr kumimoji="0" lang="en-GB" sz="1200" b="0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105" name="Rectangle 240">
            <a:extLst>
              <a:ext uri="{FF2B5EF4-FFF2-40B4-BE49-F238E27FC236}">
                <a16:creationId xmlns:a16="http://schemas.microsoft.com/office/drawing/2014/main" id="{9823A1E8-F3D7-DE6E-6A93-667A9A4780D3}"/>
              </a:ext>
            </a:extLst>
          </p:cNvPr>
          <p:cNvSpPr/>
          <p:nvPr/>
        </p:nvSpPr>
        <p:spPr>
          <a:xfrm>
            <a:off x="5691729" y="3767358"/>
            <a:ext cx="364373" cy="329408"/>
          </a:xfrm>
          <a:prstGeom prst="rect">
            <a:avLst/>
          </a:prstGeom>
          <a:solidFill>
            <a:srgbClr val="BF873D"/>
          </a:solidFill>
          <a:ln w="12700" cap="flat" cmpd="sng" algn="ctr">
            <a:solidFill>
              <a:srgbClr val="BF873D">
                <a:shade val="50000"/>
              </a:srgbClr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u-HU" sz="11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R</a:t>
            </a:r>
            <a:endParaRPr kumimoji="0" lang="en-GB" sz="1200" b="0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107" name="Rectangle 240">
            <a:extLst>
              <a:ext uri="{FF2B5EF4-FFF2-40B4-BE49-F238E27FC236}">
                <a16:creationId xmlns:a16="http://schemas.microsoft.com/office/drawing/2014/main" id="{33440962-6E75-772B-BB9D-ED7986BE4675}"/>
              </a:ext>
            </a:extLst>
          </p:cNvPr>
          <p:cNvSpPr/>
          <p:nvPr/>
        </p:nvSpPr>
        <p:spPr>
          <a:xfrm>
            <a:off x="5691201" y="3398493"/>
            <a:ext cx="364373" cy="329408"/>
          </a:xfrm>
          <a:prstGeom prst="rect">
            <a:avLst/>
          </a:prstGeom>
          <a:solidFill>
            <a:srgbClr val="BF873D"/>
          </a:solidFill>
          <a:ln w="12700" cap="flat" cmpd="sng" algn="ctr">
            <a:solidFill>
              <a:srgbClr val="BF873D">
                <a:shade val="50000"/>
              </a:srgbClr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u-HU" sz="11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R</a:t>
            </a:r>
            <a:endParaRPr kumimoji="0" lang="en-GB" sz="1200" b="0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109" name="Rectangle 240">
            <a:extLst>
              <a:ext uri="{FF2B5EF4-FFF2-40B4-BE49-F238E27FC236}">
                <a16:creationId xmlns:a16="http://schemas.microsoft.com/office/drawing/2014/main" id="{108AAE23-E0EC-2D6F-53DF-5B1D4209A30A}"/>
              </a:ext>
            </a:extLst>
          </p:cNvPr>
          <p:cNvSpPr/>
          <p:nvPr/>
        </p:nvSpPr>
        <p:spPr>
          <a:xfrm>
            <a:off x="6095999" y="3756349"/>
            <a:ext cx="364373" cy="329408"/>
          </a:xfrm>
          <a:prstGeom prst="rect">
            <a:avLst/>
          </a:prstGeom>
          <a:solidFill>
            <a:srgbClr val="BF873D"/>
          </a:solidFill>
          <a:ln w="12700" cap="flat" cmpd="sng" algn="ctr">
            <a:solidFill>
              <a:srgbClr val="BF873D">
                <a:shade val="50000"/>
              </a:srgbClr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u-HU" sz="11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R</a:t>
            </a:r>
            <a:endParaRPr kumimoji="0" lang="en-GB" sz="1200" b="0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111" name="Rectangle 240">
            <a:extLst>
              <a:ext uri="{FF2B5EF4-FFF2-40B4-BE49-F238E27FC236}">
                <a16:creationId xmlns:a16="http://schemas.microsoft.com/office/drawing/2014/main" id="{2E1AE674-DD7E-E181-1185-2F726E0B1A8C}"/>
              </a:ext>
            </a:extLst>
          </p:cNvPr>
          <p:cNvSpPr/>
          <p:nvPr/>
        </p:nvSpPr>
        <p:spPr>
          <a:xfrm>
            <a:off x="6095999" y="3398493"/>
            <a:ext cx="364373" cy="329408"/>
          </a:xfrm>
          <a:prstGeom prst="rect">
            <a:avLst/>
          </a:prstGeom>
          <a:solidFill>
            <a:srgbClr val="BF873D"/>
          </a:solidFill>
          <a:ln w="12700" cap="flat" cmpd="sng" algn="ctr">
            <a:solidFill>
              <a:srgbClr val="BF873D">
                <a:shade val="50000"/>
              </a:srgbClr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u-HU" sz="11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R</a:t>
            </a:r>
            <a:endParaRPr kumimoji="0" lang="en-GB" sz="1200" b="0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113" name="Rectangle 240">
            <a:extLst>
              <a:ext uri="{FF2B5EF4-FFF2-40B4-BE49-F238E27FC236}">
                <a16:creationId xmlns:a16="http://schemas.microsoft.com/office/drawing/2014/main" id="{95822BD6-A39D-D5E9-4BF9-9BD6D69C7604}"/>
              </a:ext>
            </a:extLst>
          </p:cNvPr>
          <p:cNvSpPr/>
          <p:nvPr/>
        </p:nvSpPr>
        <p:spPr>
          <a:xfrm>
            <a:off x="6539594" y="4128294"/>
            <a:ext cx="364373" cy="329408"/>
          </a:xfrm>
          <a:prstGeom prst="rect">
            <a:avLst/>
          </a:prstGeom>
          <a:solidFill>
            <a:srgbClr val="BF873D"/>
          </a:solidFill>
          <a:ln w="12700" cap="flat" cmpd="sng" algn="ctr">
            <a:solidFill>
              <a:srgbClr val="BF873D">
                <a:shade val="50000"/>
              </a:srgbClr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u-HU" sz="11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R</a:t>
            </a:r>
            <a:endParaRPr kumimoji="0" lang="en-GB" sz="1200" b="0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115" name="Rectangle 240">
            <a:extLst>
              <a:ext uri="{FF2B5EF4-FFF2-40B4-BE49-F238E27FC236}">
                <a16:creationId xmlns:a16="http://schemas.microsoft.com/office/drawing/2014/main" id="{C2D3810E-FBC9-D7FF-3062-65EB1C4B0190}"/>
              </a:ext>
            </a:extLst>
          </p:cNvPr>
          <p:cNvSpPr/>
          <p:nvPr/>
        </p:nvSpPr>
        <p:spPr>
          <a:xfrm>
            <a:off x="6529368" y="3767358"/>
            <a:ext cx="364373" cy="329408"/>
          </a:xfrm>
          <a:prstGeom prst="rect">
            <a:avLst/>
          </a:prstGeom>
          <a:solidFill>
            <a:srgbClr val="BF873D"/>
          </a:solidFill>
          <a:ln w="12700" cap="flat" cmpd="sng" algn="ctr">
            <a:solidFill>
              <a:srgbClr val="BF873D">
                <a:shade val="50000"/>
              </a:srgbClr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u-HU" sz="11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R</a:t>
            </a:r>
            <a:endParaRPr kumimoji="0" lang="en-GB" sz="1200" b="0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117" name="Rectangle 240">
            <a:extLst>
              <a:ext uri="{FF2B5EF4-FFF2-40B4-BE49-F238E27FC236}">
                <a16:creationId xmlns:a16="http://schemas.microsoft.com/office/drawing/2014/main" id="{0DBAA298-2F46-9C2C-D7CE-4D8B98A6AEA5}"/>
              </a:ext>
            </a:extLst>
          </p:cNvPr>
          <p:cNvSpPr/>
          <p:nvPr/>
        </p:nvSpPr>
        <p:spPr>
          <a:xfrm>
            <a:off x="6516718" y="3406422"/>
            <a:ext cx="364373" cy="329408"/>
          </a:xfrm>
          <a:prstGeom prst="rect">
            <a:avLst/>
          </a:prstGeom>
          <a:solidFill>
            <a:srgbClr val="BF873D"/>
          </a:solidFill>
          <a:ln w="12700" cap="flat" cmpd="sng" algn="ctr">
            <a:solidFill>
              <a:srgbClr val="BF873D">
                <a:shade val="50000"/>
              </a:srgbClr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u-HU" sz="11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R</a:t>
            </a:r>
            <a:endParaRPr kumimoji="0" lang="en-GB" sz="1200" b="0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119" name="Rectangle 240">
            <a:extLst>
              <a:ext uri="{FF2B5EF4-FFF2-40B4-BE49-F238E27FC236}">
                <a16:creationId xmlns:a16="http://schemas.microsoft.com/office/drawing/2014/main" id="{1A02A010-FE0B-42CA-B227-2B8403E92B9E}"/>
              </a:ext>
            </a:extLst>
          </p:cNvPr>
          <p:cNvSpPr/>
          <p:nvPr/>
        </p:nvSpPr>
        <p:spPr>
          <a:xfrm>
            <a:off x="6948935" y="3767358"/>
            <a:ext cx="364373" cy="329408"/>
          </a:xfrm>
          <a:prstGeom prst="rect">
            <a:avLst/>
          </a:prstGeom>
          <a:solidFill>
            <a:srgbClr val="BF873D"/>
          </a:solidFill>
          <a:ln w="12700" cap="flat" cmpd="sng" algn="ctr">
            <a:solidFill>
              <a:srgbClr val="BF873D">
                <a:shade val="50000"/>
              </a:srgbClr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u-HU" sz="11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R</a:t>
            </a:r>
            <a:endParaRPr kumimoji="0" lang="en-GB" sz="1200" b="0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121" name="Rectangle 240">
            <a:extLst>
              <a:ext uri="{FF2B5EF4-FFF2-40B4-BE49-F238E27FC236}">
                <a16:creationId xmlns:a16="http://schemas.microsoft.com/office/drawing/2014/main" id="{F1DEF0BF-E7D8-F0B8-E6F2-F68087CCD038}"/>
              </a:ext>
            </a:extLst>
          </p:cNvPr>
          <p:cNvSpPr/>
          <p:nvPr/>
        </p:nvSpPr>
        <p:spPr>
          <a:xfrm>
            <a:off x="6948935" y="3406422"/>
            <a:ext cx="364373" cy="329408"/>
          </a:xfrm>
          <a:prstGeom prst="rect">
            <a:avLst/>
          </a:prstGeom>
          <a:solidFill>
            <a:srgbClr val="BF873D"/>
          </a:solidFill>
          <a:ln w="12700" cap="flat" cmpd="sng" algn="ctr">
            <a:solidFill>
              <a:srgbClr val="BF873D">
                <a:shade val="50000"/>
              </a:srgbClr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u-HU" sz="11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R</a:t>
            </a:r>
            <a:endParaRPr kumimoji="0" lang="en-GB" sz="1200" b="0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123" name="Rectangle 240">
            <a:extLst>
              <a:ext uri="{FF2B5EF4-FFF2-40B4-BE49-F238E27FC236}">
                <a16:creationId xmlns:a16="http://schemas.microsoft.com/office/drawing/2014/main" id="{11E81AB6-F012-0AC6-FE4A-5D9D3AD9597C}"/>
              </a:ext>
            </a:extLst>
          </p:cNvPr>
          <p:cNvSpPr/>
          <p:nvPr/>
        </p:nvSpPr>
        <p:spPr>
          <a:xfrm>
            <a:off x="6941175" y="3026548"/>
            <a:ext cx="364373" cy="329408"/>
          </a:xfrm>
          <a:prstGeom prst="rect">
            <a:avLst/>
          </a:prstGeom>
          <a:solidFill>
            <a:srgbClr val="BF873D"/>
          </a:solidFill>
          <a:ln w="12700" cap="flat" cmpd="sng" algn="ctr">
            <a:solidFill>
              <a:srgbClr val="BF873D">
                <a:shade val="50000"/>
              </a:srgbClr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u-HU" sz="11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R</a:t>
            </a:r>
            <a:endParaRPr kumimoji="0" lang="en-GB" sz="1200" b="0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125" name="Rectangle 240">
            <a:extLst>
              <a:ext uri="{FF2B5EF4-FFF2-40B4-BE49-F238E27FC236}">
                <a16:creationId xmlns:a16="http://schemas.microsoft.com/office/drawing/2014/main" id="{98001CB5-23C0-0BBB-A285-B1FCC794FB22}"/>
              </a:ext>
            </a:extLst>
          </p:cNvPr>
          <p:cNvSpPr/>
          <p:nvPr/>
        </p:nvSpPr>
        <p:spPr>
          <a:xfrm>
            <a:off x="7351301" y="3030421"/>
            <a:ext cx="364373" cy="329408"/>
          </a:xfrm>
          <a:prstGeom prst="rect">
            <a:avLst/>
          </a:prstGeom>
          <a:solidFill>
            <a:srgbClr val="BF873D"/>
          </a:solidFill>
          <a:ln w="12700" cap="flat" cmpd="sng" algn="ctr">
            <a:solidFill>
              <a:srgbClr val="BF873D">
                <a:shade val="50000"/>
              </a:srgbClr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u-HU" sz="11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R</a:t>
            </a:r>
            <a:endParaRPr kumimoji="0" lang="en-GB" sz="1200" b="0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127" name="Rectangle 240">
            <a:extLst>
              <a:ext uri="{FF2B5EF4-FFF2-40B4-BE49-F238E27FC236}">
                <a16:creationId xmlns:a16="http://schemas.microsoft.com/office/drawing/2014/main" id="{6389CB7E-FCD5-A521-996C-CF50A8F5E373}"/>
              </a:ext>
            </a:extLst>
          </p:cNvPr>
          <p:cNvSpPr/>
          <p:nvPr/>
        </p:nvSpPr>
        <p:spPr>
          <a:xfrm>
            <a:off x="7362200" y="3767358"/>
            <a:ext cx="364373" cy="329408"/>
          </a:xfrm>
          <a:prstGeom prst="rect">
            <a:avLst/>
          </a:prstGeom>
          <a:solidFill>
            <a:srgbClr val="BF873D"/>
          </a:solidFill>
          <a:ln w="12700" cap="flat" cmpd="sng" algn="ctr">
            <a:solidFill>
              <a:srgbClr val="BF873D">
                <a:shade val="50000"/>
              </a:srgbClr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u-HU" sz="11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R</a:t>
            </a:r>
            <a:endParaRPr kumimoji="0" lang="en-GB" sz="1200" b="0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129" name="Rectangle 240">
            <a:extLst>
              <a:ext uri="{FF2B5EF4-FFF2-40B4-BE49-F238E27FC236}">
                <a16:creationId xmlns:a16="http://schemas.microsoft.com/office/drawing/2014/main" id="{D57005AA-6A4C-EC5A-4583-E406ADC452AA}"/>
              </a:ext>
            </a:extLst>
          </p:cNvPr>
          <p:cNvSpPr/>
          <p:nvPr/>
        </p:nvSpPr>
        <p:spPr>
          <a:xfrm>
            <a:off x="7351301" y="3398493"/>
            <a:ext cx="364373" cy="329408"/>
          </a:xfrm>
          <a:prstGeom prst="rect">
            <a:avLst/>
          </a:prstGeom>
          <a:solidFill>
            <a:srgbClr val="BF873D"/>
          </a:solidFill>
          <a:ln w="12700" cap="flat" cmpd="sng" algn="ctr">
            <a:solidFill>
              <a:srgbClr val="BF873D">
                <a:shade val="50000"/>
              </a:srgbClr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u-HU" sz="11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R</a:t>
            </a:r>
            <a:endParaRPr kumimoji="0" lang="en-GB" sz="1200" b="0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131" name="Rectangle 240">
            <a:extLst>
              <a:ext uri="{FF2B5EF4-FFF2-40B4-BE49-F238E27FC236}">
                <a16:creationId xmlns:a16="http://schemas.microsoft.com/office/drawing/2014/main" id="{ECE17885-8F6F-2BDD-C8F4-4931E5B258C7}"/>
              </a:ext>
            </a:extLst>
          </p:cNvPr>
          <p:cNvSpPr/>
          <p:nvPr/>
        </p:nvSpPr>
        <p:spPr>
          <a:xfrm>
            <a:off x="7770682" y="3756349"/>
            <a:ext cx="364373" cy="329408"/>
          </a:xfrm>
          <a:prstGeom prst="rect">
            <a:avLst/>
          </a:prstGeom>
          <a:solidFill>
            <a:srgbClr val="BF873D"/>
          </a:solidFill>
          <a:ln w="12700" cap="flat" cmpd="sng" algn="ctr">
            <a:solidFill>
              <a:srgbClr val="BF873D">
                <a:shade val="50000"/>
              </a:srgbClr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u-HU" sz="11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R</a:t>
            </a:r>
            <a:endParaRPr kumimoji="0" lang="en-GB" sz="1200" b="0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133" name="Rectangle 240">
            <a:extLst>
              <a:ext uri="{FF2B5EF4-FFF2-40B4-BE49-F238E27FC236}">
                <a16:creationId xmlns:a16="http://schemas.microsoft.com/office/drawing/2014/main" id="{80007A6C-E5BC-B31C-1793-D1D8F2BC9844}"/>
              </a:ext>
            </a:extLst>
          </p:cNvPr>
          <p:cNvSpPr/>
          <p:nvPr/>
        </p:nvSpPr>
        <p:spPr>
          <a:xfrm>
            <a:off x="7770682" y="3387484"/>
            <a:ext cx="364373" cy="329408"/>
          </a:xfrm>
          <a:prstGeom prst="rect">
            <a:avLst/>
          </a:prstGeom>
          <a:solidFill>
            <a:srgbClr val="BF873D"/>
          </a:solidFill>
          <a:ln w="12700" cap="flat" cmpd="sng" algn="ctr">
            <a:solidFill>
              <a:srgbClr val="BF873D">
                <a:shade val="50000"/>
              </a:srgbClr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u-HU" sz="11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R</a:t>
            </a:r>
            <a:endParaRPr kumimoji="0" lang="en-GB" sz="1200" b="0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135" name="Rectangle 240">
            <a:extLst>
              <a:ext uri="{FF2B5EF4-FFF2-40B4-BE49-F238E27FC236}">
                <a16:creationId xmlns:a16="http://schemas.microsoft.com/office/drawing/2014/main" id="{2DF09823-FC89-71B4-0BD5-A2E0D7F41929}"/>
              </a:ext>
            </a:extLst>
          </p:cNvPr>
          <p:cNvSpPr/>
          <p:nvPr/>
        </p:nvSpPr>
        <p:spPr>
          <a:xfrm>
            <a:off x="7761427" y="3026548"/>
            <a:ext cx="364373" cy="329408"/>
          </a:xfrm>
          <a:prstGeom prst="rect">
            <a:avLst/>
          </a:prstGeom>
          <a:solidFill>
            <a:srgbClr val="BF873D"/>
          </a:solidFill>
          <a:ln w="12700" cap="flat" cmpd="sng" algn="ctr">
            <a:solidFill>
              <a:srgbClr val="BF873D">
                <a:shade val="50000"/>
              </a:srgbClr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u-HU" sz="11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R</a:t>
            </a:r>
            <a:endParaRPr kumimoji="0" lang="en-GB" sz="1200" b="0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137" name="Rectangle 240">
            <a:extLst>
              <a:ext uri="{FF2B5EF4-FFF2-40B4-BE49-F238E27FC236}">
                <a16:creationId xmlns:a16="http://schemas.microsoft.com/office/drawing/2014/main" id="{5814C9DB-2E2B-4285-F811-ED9EC0D8AC36}"/>
              </a:ext>
            </a:extLst>
          </p:cNvPr>
          <p:cNvSpPr/>
          <p:nvPr/>
        </p:nvSpPr>
        <p:spPr>
          <a:xfrm>
            <a:off x="8194299" y="3767358"/>
            <a:ext cx="364373" cy="329408"/>
          </a:xfrm>
          <a:prstGeom prst="rect">
            <a:avLst/>
          </a:prstGeom>
          <a:solidFill>
            <a:srgbClr val="BF873D"/>
          </a:solidFill>
          <a:ln w="12700" cap="flat" cmpd="sng" algn="ctr">
            <a:solidFill>
              <a:srgbClr val="BF873D">
                <a:shade val="50000"/>
              </a:srgbClr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u-HU" sz="11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R</a:t>
            </a:r>
            <a:endParaRPr kumimoji="0" lang="en-GB" sz="1200" b="0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139" name="Rectangle 240">
            <a:extLst>
              <a:ext uri="{FF2B5EF4-FFF2-40B4-BE49-F238E27FC236}">
                <a16:creationId xmlns:a16="http://schemas.microsoft.com/office/drawing/2014/main" id="{1A6A4C86-80EF-9CE7-160C-F49F954D5387}"/>
              </a:ext>
            </a:extLst>
          </p:cNvPr>
          <p:cNvSpPr/>
          <p:nvPr/>
        </p:nvSpPr>
        <p:spPr>
          <a:xfrm>
            <a:off x="8188160" y="3398493"/>
            <a:ext cx="364373" cy="329408"/>
          </a:xfrm>
          <a:prstGeom prst="rect">
            <a:avLst/>
          </a:prstGeom>
          <a:solidFill>
            <a:srgbClr val="BF873D"/>
          </a:solidFill>
          <a:ln w="12700" cap="flat" cmpd="sng" algn="ctr">
            <a:solidFill>
              <a:srgbClr val="BF873D">
                <a:shade val="50000"/>
              </a:srgbClr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u-HU" sz="11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R</a:t>
            </a:r>
            <a:endParaRPr kumimoji="0" lang="en-GB" sz="1200" b="0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141" name="Rectangle 240">
            <a:extLst>
              <a:ext uri="{FF2B5EF4-FFF2-40B4-BE49-F238E27FC236}">
                <a16:creationId xmlns:a16="http://schemas.microsoft.com/office/drawing/2014/main" id="{75284D94-126C-28E5-B7F2-38ECD5546C30}"/>
              </a:ext>
            </a:extLst>
          </p:cNvPr>
          <p:cNvSpPr/>
          <p:nvPr/>
        </p:nvSpPr>
        <p:spPr>
          <a:xfrm>
            <a:off x="8184971" y="3026548"/>
            <a:ext cx="364373" cy="329408"/>
          </a:xfrm>
          <a:prstGeom prst="rect">
            <a:avLst/>
          </a:prstGeom>
          <a:solidFill>
            <a:srgbClr val="BF873D"/>
          </a:solidFill>
          <a:ln w="12700" cap="flat" cmpd="sng" algn="ctr">
            <a:solidFill>
              <a:srgbClr val="BF873D">
                <a:shade val="50000"/>
              </a:srgbClr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u-HU" sz="11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R</a:t>
            </a:r>
            <a:endParaRPr kumimoji="0" lang="en-GB" sz="1200" b="0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143" name="Rectangle 240">
            <a:extLst>
              <a:ext uri="{FF2B5EF4-FFF2-40B4-BE49-F238E27FC236}">
                <a16:creationId xmlns:a16="http://schemas.microsoft.com/office/drawing/2014/main" id="{B6ACF45B-1C9E-6C6B-EA1A-3AC15E243E75}"/>
              </a:ext>
            </a:extLst>
          </p:cNvPr>
          <p:cNvSpPr/>
          <p:nvPr/>
        </p:nvSpPr>
        <p:spPr>
          <a:xfrm>
            <a:off x="8600738" y="3767358"/>
            <a:ext cx="364373" cy="329408"/>
          </a:xfrm>
          <a:prstGeom prst="rect">
            <a:avLst/>
          </a:prstGeom>
          <a:solidFill>
            <a:srgbClr val="BF873D"/>
          </a:solidFill>
          <a:ln w="12700" cap="flat" cmpd="sng" algn="ctr">
            <a:solidFill>
              <a:srgbClr val="BF873D">
                <a:shade val="50000"/>
              </a:srgbClr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u-HU" sz="11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R</a:t>
            </a:r>
            <a:endParaRPr kumimoji="0" lang="en-GB" sz="1200" b="0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145" name="Rectangle 240">
            <a:extLst>
              <a:ext uri="{FF2B5EF4-FFF2-40B4-BE49-F238E27FC236}">
                <a16:creationId xmlns:a16="http://schemas.microsoft.com/office/drawing/2014/main" id="{10DFC38B-AFA5-6523-6B33-9B070930827A}"/>
              </a:ext>
            </a:extLst>
          </p:cNvPr>
          <p:cNvSpPr/>
          <p:nvPr/>
        </p:nvSpPr>
        <p:spPr>
          <a:xfrm>
            <a:off x="8596199" y="3398493"/>
            <a:ext cx="364373" cy="329408"/>
          </a:xfrm>
          <a:prstGeom prst="rect">
            <a:avLst/>
          </a:prstGeom>
          <a:solidFill>
            <a:srgbClr val="BF873D"/>
          </a:solidFill>
          <a:ln w="12700" cap="flat" cmpd="sng" algn="ctr">
            <a:solidFill>
              <a:srgbClr val="BF873D">
                <a:shade val="50000"/>
              </a:srgbClr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u-HU" sz="11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R</a:t>
            </a:r>
            <a:endParaRPr kumimoji="0" lang="en-GB" sz="1200" b="0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147" name="Rectangle 240">
            <a:extLst>
              <a:ext uri="{FF2B5EF4-FFF2-40B4-BE49-F238E27FC236}">
                <a16:creationId xmlns:a16="http://schemas.microsoft.com/office/drawing/2014/main" id="{01B7E16C-8411-127A-1F73-DF89E1B287AA}"/>
              </a:ext>
            </a:extLst>
          </p:cNvPr>
          <p:cNvSpPr/>
          <p:nvPr/>
        </p:nvSpPr>
        <p:spPr>
          <a:xfrm>
            <a:off x="8607061" y="3026548"/>
            <a:ext cx="364373" cy="329408"/>
          </a:xfrm>
          <a:prstGeom prst="rect">
            <a:avLst/>
          </a:prstGeom>
          <a:solidFill>
            <a:srgbClr val="BF873D"/>
          </a:solidFill>
          <a:ln w="12700" cap="flat" cmpd="sng" algn="ctr">
            <a:solidFill>
              <a:srgbClr val="BF873D">
                <a:shade val="50000"/>
              </a:srgbClr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u-HU" sz="11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R</a:t>
            </a:r>
            <a:endParaRPr kumimoji="0" lang="en-GB" sz="1200" b="0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149" name="Rectangle 240">
            <a:extLst>
              <a:ext uri="{FF2B5EF4-FFF2-40B4-BE49-F238E27FC236}">
                <a16:creationId xmlns:a16="http://schemas.microsoft.com/office/drawing/2014/main" id="{41FFC658-0D27-30A9-3F3C-907E0F82FE65}"/>
              </a:ext>
            </a:extLst>
          </p:cNvPr>
          <p:cNvSpPr/>
          <p:nvPr/>
        </p:nvSpPr>
        <p:spPr>
          <a:xfrm>
            <a:off x="9014558" y="3767358"/>
            <a:ext cx="364373" cy="329408"/>
          </a:xfrm>
          <a:prstGeom prst="rect">
            <a:avLst/>
          </a:prstGeom>
          <a:solidFill>
            <a:srgbClr val="BF873D"/>
          </a:solidFill>
          <a:ln w="12700" cap="flat" cmpd="sng" algn="ctr">
            <a:solidFill>
              <a:srgbClr val="BF873D">
                <a:shade val="50000"/>
              </a:srgbClr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u-HU" sz="11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R</a:t>
            </a:r>
            <a:endParaRPr kumimoji="0" lang="en-GB" sz="1200" b="0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151" name="Rectangle 240">
            <a:extLst>
              <a:ext uri="{FF2B5EF4-FFF2-40B4-BE49-F238E27FC236}">
                <a16:creationId xmlns:a16="http://schemas.microsoft.com/office/drawing/2014/main" id="{E18291D1-7EE8-5ECE-D14B-2C90C4A77E0C}"/>
              </a:ext>
            </a:extLst>
          </p:cNvPr>
          <p:cNvSpPr/>
          <p:nvPr/>
        </p:nvSpPr>
        <p:spPr>
          <a:xfrm>
            <a:off x="9006399" y="3387484"/>
            <a:ext cx="364373" cy="329408"/>
          </a:xfrm>
          <a:prstGeom prst="rect">
            <a:avLst/>
          </a:prstGeom>
          <a:solidFill>
            <a:srgbClr val="BF873D"/>
          </a:solidFill>
          <a:ln w="12700" cap="flat" cmpd="sng" algn="ctr">
            <a:solidFill>
              <a:srgbClr val="BF873D">
                <a:shade val="50000"/>
              </a:srgbClr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u-HU" sz="11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R</a:t>
            </a:r>
            <a:endParaRPr kumimoji="0" lang="en-GB" sz="1200" b="0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153" name="Rectangle 240">
            <a:extLst>
              <a:ext uri="{FF2B5EF4-FFF2-40B4-BE49-F238E27FC236}">
                <a16:creationId xmlns:a16="http://schemas.microsoft.com/office/drawing/2014/main" id="{18420B5E-C88E-A73F-9EC4-7184F9B1FF91}"/>
              </a:ext>
            </a:extLst>
          </p:cNvPr>
          <p:cNvSpPr/>
          <p:nvPr/>
        </p:nvSpPr>
        <p:spPr>
          <a:xfrm>
            <a:off x="9006399" y="3026548"/>
            <a:ext cx="364373" cy="329408"/>
          </a:xfrm>
          <a:prstGeom prst="rect">
            <a:avLst/>
          </a:prstGeom>
          <a:solidFill>
            <a:srgbClr val="BF873D"/>
          </a:solidFill>
          <a:ln w="12700" cap="flat" cmpd="sng" algn="ctr">
            <a:solidFill>
              <a:srgbClr val="BF873D">
                <a:shade val="50000"/>
              </a:srgbClr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u-HU" sz="11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R</a:t>
            </a:r>
            <a:endParaRPr kumimoji="0" lang="en-GB" sz="1200" b="0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155" name="Rectangle 240">
            <a:extLst>
              <a:ext uri="{FF2B5EF4-FFF2-40B4-BE49-F238E27FC236}">
                <a16:creationId xmlns:a16="http://schemas.microsoft.com/office/drawing/2014/main" id="{258EC28A-F1EB-67ED-5FA9-85182231457A}"/>
              </a:ext>
            </a:extLst>
          </p:cNvPr>
          <p:cNvSpPr/>
          <p:nvPr/>
        </p:nvSpPr>
        <p:spPr>
          <a:xfrm>
            <a:off x="9445913" y="3756349"/>
            <a:ext cx="364373" cy="329408"/>
          </a:xfrm>
          <a:prstGeom prst="rect">
            <a:avLst/>
          </a:prstGeom>
          <a:solidFill>
            <a:srgbClr val="BF873D"/>
          </a:solidFill>
          <a:ln w="12700" cap="flat" cmpd="sng" algn="ctr">
            <a:solidFill>
              <a:srgbClr val="BF873D">
                <a:shade val="50000"/>
              </a:srgbClr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u-HU" sz="11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R</a:t>
            </a:r>
            <a:endParaRPr kumimoji="0" lang="en-GB" sz="1200" b="0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157" name="Rectangle 240">
            <a:extLst>
              <a:ext uri="{FF2B5EF4-FFF2-40B4-BE49-F238E27FC236}">
                <a16:creationId xmlns:a16="http://schemas.microsoft.com/office/drawing/2014/main" id="{801C9CD8-544D-2626-FE66-839BCE9A9B48}"/>
              </a:ext>
            </a:extLst>
          </p:cNvPr>
          <p:cNvSpPr/>
          <p:nvPr/>
        </p:nvSpPr>
        <p:spPr>
          <a:xfrm>
            <a:off x="9438616" y="3387484"/>
            <a:ext cx="364373" cy="329408"/>
          </a:xfrm>
          <a:prstGeom prst="rect">
            <a:avLst/>
          </a:prstGeom>
          <a:solidFill>
            <a:srgbClr val="BF873D"/>
          </a:solidFill>
          <a:ln w="12700" cap="flat" cmpd="sng" algn="ctr">
            <a:solidFill>
              <a:srgbClr val="BF873D">
                <a:shade val="50000"/>
              </a:srgbClr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u-HU" sz="11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R</a:t>
            </a:r>
            <a:endParaRPr kumimoji="0" lang="en-GB" sz="1200" b="0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159" name="Rectangle 240">
            <a:extLst>
              <a:ext uri="{FF2B5EF4-FFF2-40B4-BE49-F238E27FC236}">
                <a16:creationId xmlns:a16="http://schemas.microsoft.com/office/drawing/2014/main" id="{6B9F0256-69FE-9420-2576-282F3D3EF28C}"/>
              </a:ext>
            </a:extLst>
          </p:cNvPr>
          <p:cNvSpPr/>
          <p:nvPr/>
        </p:nvSpPr>
        <p:spPr>
          <a:xfrm>
            <a:off x="9847284" y="4128294"/>
            <a:ext cx="364373" cy="329408"/>
          </a:xfrm>
          <a:prstGeom prst="rect">
            <a:avLst/>
          </a:prstGeom>
          <a:solidFill>
            <a:srgbClr val="BF873D"/>
          </a:solidFill>
          <a:ln w="12700" cap="flat" cmpd="sng" algn="ctr">
            <a:solidFill>
              <a:srgbClr val="BF873D">
                <a:shade val="50000"/>
              </a:srgbClr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u-HU" sz="11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R</a:t>
            </a:r>
            <a:endParaRPr kumimoji="0" lang="en-GB" sz="1200" b="0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161" name="Rectangle 240">
            <a:extLst>
              <a:ext uri="{FF2B5EF4-FFF2-40B4-BE49-F238E27FC236}">
                <a16:creationId xmlns:a16="http://schemas.microsoft.com/office/drawing/2014/main" id="{55FA2F52-6FBE-EC40-C58D-776656825ADC}"/>
              </a:ext>
            </a:extLst>
          </p:cNvPr>
          <p:cNvSpPr/>
          <p:nvPr/>
        </p:nvSpPr>
        <p:spPr>
          <a:xfrm>
            <a:off x="10254155" y="4128294"/>
            <a:ext cx="364373" cy="329408"/>
          </a:xfrm>
          <a:prstGeom prst="rect">
            <a:avLst/>
          </a:prstGeom>
          <a:solidFill>
            <a:srgbClr val="BF873D"/>
          </a:solidFill>
          <a:ln w="12700" cap="flat" cmpd="sng" algn="ctr">
            <a:solidFill>
              <a:srgbClr val="BF873D">
                <a:shade val="50000"/>
              </a:srgbClr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u-HU" sz="11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R</a:t>
            </a:r>
            <a:endParaRPr kumimoji="0" lang="en-GB" sz="1200" b="0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163" name="Rectangle 240">
            <a:extLst>
              <a:ext uri="{FF2B5EF4-FFF2-40B4-BE49-F238E27FC236}">
                <a16:creationId xmlns:a16="http://schemas.microsoft.com/office/drawing/2014/main" id="{1FEF11B1-0B12-2918-E91C-8DC523B9E35A}"/>
              </a:ext>
            </a:extLst>
          </p:cNvPr>
          <p:cNvSpPr/>
          <p:nvPr/>
        </p:nvSpPr>
        <p:spPr>
          <a:xfrm>
            <a:off x="10667354" y="4497159"/>
            <a:ext cx="364373" cy="329408"/>
          </a:xfrm>
          <a:prstGeom prst="rect">
            <a:avLst/>
          </a:prstGeom>
          <a:solidFill>
            <a:srgbClr val="BF873D"/>
          </a:solidFill>
          <a:ln w="12700" cap="flat" cmpd="sng" algn="ctr">
            <a:solidFill>
              <a:srgbClr val="BF873D">
                <a:shade val="50000"/>
              </a:srgbClr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u-HU" sz="11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R</a:t>
            </a:r>
            <a:endParaRPr kumimoji="0" lang="en-GB" sz="1200" b="0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165" name="Rectangle 153">
            <a:extLst>
              <a:ext uri="{FF2B5EF4-FFF2-40B4-BE49-F238E27FC236}">
                <a16:creationId xmlns:a16="http://schemas.microsoft.com/office/drawing/2014/main" id="{FDE955AB-CCBD-3F21-A857-0758B6E9A399}"/>
              </a:ext>
            </a:extLst>
          </p:cNvPr>
          <p:cNvSpPr/>
          <p:nvPr/>
        </p:nvSpPr>
        <p:spPr>
          <a:xfrm>
            <a:off x="4035440" y="4126708"/>
            <a:ext cx="386629" cy="330994"/>
          </a:xfrm>
          <a:prstGeom prst="rect">
            <a:avLst/>
          </a:prstGeom>
          <a:solidFill>
            <a:srgbClr val="00B0F0"/>
          </a:solidFill>
          <a:ln w="12700" cap="flat" cmpd="sng" algn="ctr">
            <a:solidFill>
              <a:srgbClr val="0B2659">
                <a:shade val="50000"/>
              </a:srgbClr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u-HU" sz="11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Ex</a:t>
            </a:r>
            <a:endParaRPr kumimoji="0" lang="en-GB" sz="1200" b="0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167" name="Rectangle 153">
            <a:extLst>
              <a:ext uri="{FF2B5EF4-FFF2-40B4-BE49-F238E27FC236}">
                <a16:creationId xmlns:a16="http://schemas.microsoft.com/office/drawing/2014/main" id="{962A2632-32C1-B109-EBD8-B23E8B7C7383}"/>
              </a:ext>
            </a:extLst>
          </p:cNvPr>
          <p:cNvSpPr/>
          <p:nvPr/>
        </p:nvSpPr>
        <p:spPr>
          <a:xfrm>
            <a:off x="4855026" y="4126708"/>
            <a:ext cx="386629" cy="330994"/>
          </a:xfrm>
          <a:prstGeom prst="rect">
            <a:avLst/>
          </a:prstGeom>
          <a:solidFill>
            <a:srgbClr val="00B0F0"/>
          </a:solidFill>
          <a:ln w="12700" cap="flat" cmpd="sng" algn="ctr">
            <a:solidFill>
              <a:srgbClr val="0B2659">
                <a:shade val="50000"/>
              </a:srgbClr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u-HU" sz="11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Ex</a:t>
            </a:r>
            <a:endParaRPr kumimoji="0" lang="en-GB" sz="1200" b="0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169" name="Rectangle 153">
            <a:extLst>
              <a:ext uri="{FF2B5EF4-FFF2-40B4-BE49-F238E27FC236}">
                <a16:creationId xmlns:a16="http://schemas.microsoft.com/office/drawing/2014/main" id="{3C6CD0FA-DD2E-74F8-ED64-3FF85888478C}"/>
              </a:ext>
            </a:extLst>
          </p:cNvPr>
          <p:cNvSpPr/>
          <p:nvPr/>
        </p:nvSpPr>
        <p:spPr>
          <a:xfrm>
            <a:off x="7351301" y="4126708"/>
            <a:ext cx="386629" cy="330994"/>
          </a:xfrm>
          <a:prstGeom prst="rect">
            <a:avLst/>
          </a:prstGeom>
          <a:solidFill>
            <a:srgbClr val="00B0F0"/>
          </a:solidFill>
          <a:ln w="12700" cap="flat" cmpd="sng" algn="ctr">
            <a:solidFill>
              <a:srgbClr val="0B2659">
                <a:shade val="50000"/>
              </a:srgbClr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u-HU" sz="11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Ex</a:t>
            </a:r>
            <a:endParaRPr kumimoji="0" lang="en-GB" sz="1200" b="0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171" name="Rectangle 153">
            <a:extLst>
              <a:ext uri="{FF2B5EF4-FFF2-40B4-BE49-F238E27FC236}">
                <a16:creationId xmlns:a16="http://schemas.microsoft.com/office/drawing/2014/main" id="{22E19DF1-4EE2-68F9-9CAA-0C7D4C9854D8}"/>
              </a:ext>
            </a:extLst>
          </p:cNvPr>
          <p:cNvSpPr/>
          <p:nvPr/>
        </p:nvSpPr>
        <p:spPr>
          <a:xfrm>
            <a:off x="8183238" y="4126708"/>
            <a:ext cx="386629" cy="330994"/>
          </a:xfrm>
          <a:prstGeom prst="rect">
            <a:avLst/>
          </a:prstGeom>
          <a:solidFill>
            <a:srgbClr val="00B0F0"/>
          </a:solidFill>
          <a:ln w="12700" cap="flat" cmpd="sng" algn="ctr">
            <a:solidFill>
              <a:srgbClr val="0B2659">
                <a:shade val="50000"/>
              </a:srgbClr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u-HU" sz="11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Ex</a:t>
            </a:r>
            <a:endParaRPr kumimoji="0" lang="en-GB" sz="1200" b="0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173" name="Rectangle 153">
            <a:extLst>
              <a:ext uri="{FF2B5EF4-FFF2-40B4-BE49-F238E27FC236}">
                <a16:creationId xmlns:a16="http://schemas.microsoft.com/office/drawing/2014/main" id="{27F7AADF-DB3A-DFE9-D999-1A1238284D74}"/>
              </a:ext>
            </a:extLst>
          </p:cNvPr>
          <p:cNvSpPr/>
          <p:nvPr/>
        </p:nvSpPr>
        <p:spPr>
          <a:xfrm>
            <a:off x="9006399" y="4126708"/>
            <a:ext cx="386629" cy="330994"/>
          </a:xfrm>
          <a:prstGeom prst="rect">
            <a:avLst/>
          </a:prstGeom>
          <a:solidFill>
            <a:srgbClr val="00B0F0"/>
          </a:solidFill>
          <a:ln w="12700" cap="flat" cmpd="sng" algn="ctr">
            <a:solidFill>
              <a:srgbClr val="0B2659">
                <a:shade val="50000"/>
              </a:srgbClr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u-HU" sz="11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Ex</a:t>
            </a:r>
            <a:endParaRPr kumimoji="0" lang="en-GB" sz="1200" b="0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175" name="Rectangle 184">
            <a:extLst>
              <a:ext uri="{FF2B5EF4-FFF2-40B4-BE49-F238E27FC236}">
                <a16:creationId xmlns:a16="http://schemas.microsoft.com/office/drawing/2014/main" id="{77552025-570B-58B8-B9D9-A9BFC2369CED}"/>
              </a:ext>
            </a:extLst>
          </p:cNvPr>
          <p:cNvSpPr/>
          <p:nvPr/>
        </p:nvSpPr>
        <p:spPr>
          <a:xfrm>
            <a:off x="3210309" y="3767358"/>
            <a:ext cx="386629" cy="330994"/>
          </a:xfrm>
          <a:prstGeom prst="rect">
            <a:avLst/>
          </a:prstGeom>
          <a:solidFill>
            <a:srgbClr val="0B2659">
              <a:lumMod val="75000"/>
              <a:lumOff val="25000"/>
            </a:srgbClr>
          </a:solidFill>
          <a:ln w="12700" cap="flat" cmpd="sng" algn="ctr">
            <a:solidFill>
              <a:srgbClr val="0B2659">
                <a:shade val="50000"/>
              </a:srgbClr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10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Os</a:t>
            </a:r>
            <a:endParaRPr kumimoji="0" lang="en-GB" sz="1000" b="0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177" name="Rectangle 184">
            <a:extLst>
              <a:ext uri="{FF2B5EF4-FFF2-40B4-BE49-F238E27FC236}">
                <a16:creationId xmlns:a16="http://schemas.microsoft.com/office/drawing/2014/main" id="{8A08D1DC-7845-74DD-DF23-85F9E2349755}"/>
              </a:ext>
            </a:extLst>
          </p:cNvPr>
          <p:cNvSpPr/>
          <p:nvPr/>
        </p:nvSpPr>
        <p:spPr>
          <a:xfrm>
            <a:off x="3619573" y="2668692"/>
            <a:ext cx="386629" cy="330994"/>
          </a:xfrm>
          <a:prstGeom prst="rect">
            <a:avLst/>
          </a:prstGeom>
          <a:solidFill>
            <a:srgbClr val="0B2659">
              <a:lumMod val="75000"/>
              <a:lumOff val="25000"/>
            </a:srgbClr>
          </a:solidFill>
          <a:ln w="12700" cap="flat" cmpd="sng" algn="ctr">
            <a:solidFill>
              <a:srgbClr val="0B2659">
                <a:shade val="50000"/>
              </a:srgbClr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10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Os</a:t>
            </a:r>
            <a:endParaRPr kumimoji="0" lang="en-GB" sz="1000" b="0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179" name="Rectangle 184">
            <a:extLst>
              <a:ext uri="{FF2B5EF4-FFF2-40B4-BE49-F238E27FC236}">
                <a16:creationId xmlns:a16="http://schemas.microsoft.com/office/drawing/2014/main" id="{AAC6BC70-412E-9DCC-E81D-FBA864610FEF}"/>
              </a:ext>
            </a:extLst>
          </p:cNvPr>
          <p:cNvSpPr/>
          <p:nvPr/>
        </p:nvSpPr>
        <p:spPr>
          <a:xfrm>
            <a:off x="4034688" y="2667899"/>
            <a:ext cx="386629" cy="330994"/>
          </a:xfrm>
          <a:prstGeom prst="rect">
            <a:avLst/>
          </a:prstGeom>
          <a:solidFill>
            <a:srgbClr val="0B2659">
              <a:lumMod val="75000"/>
              <a:lumOff val="25000"/>
            </a:srgbClr>
          </a:solidFill>
          <a:ln w="12700" cap="flat" cmpd="sng" algn="ctr">
            <a:solidFill>
              <a:srgbClr val="0B2659">
                <a:shade val="50000"/>
              </a:srgbClr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10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Os</a:t>
            </a:r>
            <a:endParaRPr kumimoji="0" lang="en-GB" sz="1000" b="0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181" name="Rectangle 184">
            <a:extLst>
              <a:ext uri="{FF2B5EF4-FFF2-40B4-BE49-F238E27FC236}">
                <a16:creationId xmlns:a16="http://schemas.microsoft.com/office/drawing/2014/main" id="{33818C8C-D374-E469-9A87-CDE31C2EA42A}"/>
              </a:ext>
            </a:extLst>
          </p:cNvPr>
          <p:cNvSpPr/>
          <p:nvPr/>
        </p:nvSpPr>
        <p:spPr>
          <a:xfrm>
            <a:off x="4448095" y="2667106"/>
            <a:ext cx="386629" cy="330994"/>
          </a:xfrm>
          <a:prstGeom prst="rect">
            <a:avLst/>
          </a:prstGeom>
          <a:solidFill>
            <a:srgbClr val="0B2659">
              <a:lumMod val="75000"/>
              <a:lumOff val="25000"/>
            </a:srgbClr>
          </a:solidFill>
          <a:ln w="12700" cap="flat" cmpd="sng" algn="ctr">
            <a:solidFill>
              <a:srgbClr val="0B2659">
                <a:shade val="50000"/>
              </a:srgbClr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10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Os</a:t>
            </a:r>
            <a:endParaRPr kumimoji="0" lang="en-GB" sz="1000" b="0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183" name="Rectangle 184">
            <a:extLst>
              <a:ext uri="{FF2B5EF4-FFF2-40B4-BE49-F238E27FC236}">
                <a16:creationId xmlns:a16="http://schemas.microsoft.com/office/drawing/2014/main" id="{9EFFE71B-3263-F6D7-F223-8154A195938E}"/>
              </a:ext>
            </a:extLst>
          </p:cNvPr>
          <p:cNvSpPr/>
          <p:nvPr/>
        </p:nvSpPr>
        <p:spPr>
          <a:xfrm>
            <a:off x="4863179" y="2667106"/>
            <a:ext cx="386629" cy="330994"/>
          </a:xfrm>
          <a:prstGeom prst="rect">
            <a:avLst/>
          </a:prstGeom>
          <a:solidFill>
            <a:srgbClr val="0B2659">
              <a:lumMod val="75000"/>
              <a:lumOff val="25000"/>
            </a:srgbClr>
          </a:solidFill>
          <a:ln w="12700" cap="flat" cmpd="sng" algn="ctr">
            <a:solidFill>
              <a:srgbClr val="0B2659">
                <a:shade val="50000"/>
              </a:srgbClr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10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Os</a:t>
            </a:r>
            <a:endParaRPr kumimoji="0" lang="en-GB" sz="1000" b="0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185" name="Rectangle 184">
            <a:extLst>
              <a:ext uri="{FF2B5EF4-FFF2-40B4-BE49-F238E27FC236}">
                <a16:creationId xmlns:a16="http://schemas.microsoft.com/office/drawing/2014/main" id="{04A851C0-603F-721D-C5E3-8419AA55A9D3}"/>
              </a:ext>
            </a:extLst>
          </p:cNvPr>
          <p:cNvSpPr/>
          <p:nvPr/>
        </p:nvSpPr>
        <p:spPr>
          <a:xfrm>
            <a:off x="5270418" y="3034515"/>
            <a:ext cx="386629" cy="330994"/>
          </a:xfrm>
          <a:prstGeom prst="rect">
            <a:avLst/>
          </a:prstGeom>
          <a:solidFill>
            <a:srgbClr val="0B2659">
              <a:lumMod val="75000"/>
              <a:lumOff val="25000"/>
            </a:srgbClr>
          </a:solidFill>
          <a:ln w="12700" cap="flat" cmpd="sng" algn="ctr">
            <a:solidFill>
              <a:srgbClr val="0B2659">
                <a:shade val="50000"/>
              </a:srgbClr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10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Os</a:t>
            </a:r>
            <a:endParaRPr kumimoji="0" lang="en-GB" sz="1000" b="0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187" name="Rectangle 184">
            <a:extLst>
              <a:ext uri="{FF2B5EF4-FFF2-40B4-BE49-F238E27FC236}">
                <a16:creationId xmlns:a16="http://schemas.microsoft.com/office/drawing/2014/main" id="{6D7C2B1C-529A-3232-8064-EDCA62D36C49}"/>
              </a:ext>
            </a:extLst>
          </p:cNvPr>
          <p:cNvSpPr/>
          <p:nvPr/>
        </p:nvSpPr>
        <p:spPr>
          <a:xfrm>
            <a:off x="5685198" y="3035989"/>
            <a:ext cx="386629" cy="330994"/>
          </a:xfrm>
          <a:prstGeom prst="rect">
            <a:avLst/>
          </a:prstGeom>
          <a:solidFill>
            <a:srgbClr val="0B2659">
              <a:lumMod val="75000"/>
              <a:lumOff val="25000"/>
            </a:srgbClr>
          </a:solidFill>
          <a:ln w="12700" cap="flat" cmpd="sng" algn="ctr">
            <a:solidFill>
              <a:srgbClr val="0B2659">
                <a:shade val="50000"/>
              </a:srgbClr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10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Os</a:t>
            </a:r>
            <a:endParaRPr kumimoji="0" lang="en-GB" sz="1000" b="0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189" name="Rectangle 184">
            <a:extLst>
              <a:ext uri="{FF2B5EF4-FFF2-40B4-BE49-F238E27FC236}">
                <a16:creationId xmlns:a16="http://schemas.microsoft.com/office/drawing/2014/main" id="{E164DF45-A353-BE74-A50B-1FDA4BF44798}"/>
              </a:ext>
            </a:extLst>
          </p:cNvPr>
          <p:cNvSpPr/>
          <p:nvPr/>
        </p:nvSpPr>
        <p:spPr>
          <a:xfrm>
            <a:off x="6097423" y="3034515"/>
            <a:ext cx="386629" cy="330994"/>
          </a:xfrm>
          <a:prstGeom prst="rect">
            <a:avLst/>
          </a:prstGeom>
          <a:solidFill>
            <a:srgbClr val="0B2659">
              <a:lumMod val="75000"/>
              <a:lumOff val="25000"/>
            </a:srgbClr>
          </a:solidFill>
          <a:ln w="12700" cap="flat" cmpd="sng" algn="ctr">
            <a:solidFill>
              <a:srgbClr val="0B2659">
                <a:shade val="50000"/>
              </a:srgbClr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10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Os</a:t>
            </a:r>
            <a:endParaRPr kumimoji="0" lang="en-GB" sz="1000" b="0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191" name="Rectangle 184">
            <a:extLst>
              <a:ext uri="{FF2B5EF4-FFF2-40B4-BE49-F238E27FC236}">
                <a16:creationId xmlns:a16="http://schemas.microsoft.com/office/drawing/2014/main" id="{2FEDC80D-57E0-1F8E-AE24-5929AF6AA439}"/>
              </a:ext>
            </a:extLst>
          </p:cNvPr>
          <p:cNvSpPr/>
          <p:nvPr/>
        </p:nvSpPr>
        <p:spPr>
          <a:xfrm>
            <a:off x="6517243" y="3035971"/>
            <a:ext cx="386629" cy="330994"/>
          </a:xfrm>
          <a:prstGeom prst="rect">
            <a:avLst/>
          </a:prstGeom>
          <a:solidFill>
            <a:srgbClr val="0B2659">
              <a:lumMod val="75000"/>
              <a:lumOff val="25000"/>
            </a:srgbClr>
          </a:solidFill>
          <a:ln w="12700" cap="flat" cmpd="sng" algn="ctr">
            <a:solidFill>
              <a:srgbClr val="0B2659">
                <a:shade val="50000"/>
              </a:srgbClr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10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Os</a:t>
            </a:r>
            <a:endParaRPr kumimoji="0" lang="en-GB" sz="1000" b="0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193" name="Rectangle 184">
            <a:extLst>
              <a:ext uri="{FF2B5EF4-FFF2-40B4-BE49-F238E27FC236}">
                <a16:creationId xmlns:a16="http://schemas.microsoft.com/office/drawing/2014/main" id="{10190423-9C43-28E4-2413-A379E5F09585}"/>
              </a:ext>
            </a:extLst>
          </p:cNvPr>
          <p:cNvSpPr/>
          <p:nvPr/>
        </p:nvSpPr>
        <p:spPr>
          <a:xfrm>
            <a:off x="6937806" y="2667106"/>
            <a:ext cx="386629" cy="330994"/>
          </a:xfrm>
          <a:prstGeom prst="rect">
            <a:avLst/>
          </a:prstGeom>
          <a:solidFill>
            <a:srgbClr val="0B2659">
              <a:lumMod val="75000"/>
              <a:lumOff val="25000"/>
            </a:srgbClr>
          </a:solidFill>
          <a:ln w="12700" cap="flat" cmpd="sng" algn="ctr">
            <a:solidFill>
              <a:srgbClr val="0B2659">
                <a:shade val="50000"/>
              </a:srgbClr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10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Os</a:t>
            </a:r>
            <a:endParaRPr kumimoji="0" lang="en-GB" sz="1000" b="0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195" name="Rectangle 184">
            <a:extLst>
              <a:ext uri="{FF2B5EF4-FFF2-40B4-BE49-F238E27FC236}">
                <a16:creationId xmlns:a16="http://schemas.microsoft.com/office/drawing/2014/main" id="{E071428D-0E00-915E-6639-3FAEDAA86D17}"/>
              </a:ext>
            </a:extLst>
          </p:cNvPr>
          <p:cNvSpPr/>
          <p:nvPr/>
        </p:nvSpPr>
        <p:spPr>
          <a:xfrm>
            <a:off x="7351071" y="2665668"/>
            <a:ext cx="386629" cy="330994"/>
          </a:xfrm>
          <a:prstGeom prst="rect">
            <a:avLst/>
          </a:prstGeom>
          <a:solidFill>
            <a:srgbClr val="0B2659">
              <a:lumMod val="75000"/>
              <a:lumOff val="25000"/>
            </a:srgbClr>
          </a:solidFill>
          <a:ln w="12700" cap="flat" cmpd="sng" algn="ctr">
            <a:solidFill>
              <a:srgbClr val="0B2659">
                <a:shade val="50000"/>
              </a:srgbClr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10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Os</a:t>
            </a:r>
            <a:endParaRPr kumimoji="0" lang="en-GB" sz="1000" b="0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197" name="Rectangle 184">
            <a:extLst>
              <a:ext uri="{FF2B5EF4-FFF2-40B4-BE49-F238E27FC236}">
                <a16:creationId xmlns:a16="http://schemas.microsoft.com/office/drawing/2014/main" id="{976C951A-FF3C-06FA-9588-961AAC80E03B}"/>
              </a:ext>
            </a:extLst>
          </p:cNvPr>
          <p:cNvSpPr/>
          <p:nvPr/>
        </p:nvSpPr>
        <p:spPr>
          <a:xfrm>
            <a:off x="7770566" y="2667106"/>
            <a:ext cx="386629" cy="330994"/>
          </a:xfrm>
          <a:prstGeom prst="rect">
            <a:avLst/>
          </a:prstGeom>
          <a:solidFill>
            <a:srgbClr val="0B2659">
              <a:lumMod val="75000"/>
              <a:lumOff val="25000"/>
            </a:srgbClr>
          </a:solidFill>
          <a:ln w="12700" cap="flat" cmpd="sng" algn="ctr">
            <a:solidFill>
              <a:srgbClr val="0B2659">
                <a:shade val="50000"/>
              </a:srgbClr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10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Os</a:t>
            </a:r>
            <a:endParaRPr kumimoji="0" lang="en-GB" sz="1000" b="0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199" name="Rectangle 184">
            <a:extLst>
              <a:ext uri="{FF2B5EF4-FFF2-40B4-BE49-F238E27FC236}">
                <a16:creationId xmlns:a16="http://schemas.microsoft.com/office/drawing/2014/main" id="{9E57ACEE-8E72-A715-5F6C-6A669B515F6D}"/>
              </a:ext>
            </a:extLst>
          </p:cNvPr>
          <p:cNvSpPr/>
          <p:nvPr/>
        </p:nvSpPr>
        <p:spPr>
          <a:xfrm>
            <a:off x="8183170" y="2665668"/>
            <a:ext cx="386629" cy="330994"/>
          </a:xfrm>
          <a:prstGeom prst="rect">
            <a:avLst/>
          </a:prstGeom>
          <a:solidFill>
            <a:srgbClr val="0B2659">
              <a:lumMod val="75000"/>
              <a:lumOff val="25000"/>
            </a:srgbClr>
          </a:solidFill>
          <a:ln w="12700" cap="flat" cmpd="sng" algn="ctr">
            <a:solidFill>
              <a:srgbClr val="0B2659">
                <a:shade val="50000"/>
              </a:srgbClr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10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Os</a:t>
            </a:r>
            <a:endParaRPr kumimoji="0" lang="en-GB" sz="1000" b="0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201" name="Rectangle 184">
            <a:extLst>
              <a:ext uri="{FF2B5EF4-FFF2-40B4-BE49-F238E27FC236}">
                <a16:creationId xmlns:a16="http://schemas.microsoft.com/office/drawing/2014/main" id="{85B95A95-83D2-8A2B-F0C4-ABED79DB2F34}"/>
              </a:ext>
            </a:extLst>
          </p:cNvPr>
          <p:cNvSpPr/>
          <p:nvPr/>
        </p:nvSpPr>
        <p:spPr>
          <a:xfrm>
            <a:off x="8601358" y="2665668"/>
            <a:ext cx="386629" cy="330994"/>
          </a:xfrm>
          <a:prstGeom prst="rect">
            <a:avLst/>
          </a:prstGeom>
          <a:solidFill>
            <a:srgbClr val="0B2659">
              <a:lumMod val="75000"/>
              <a:lumOff val="25000"/>
            </a:srgbClr>
          </a:solidFill>
          <a:ln w="12700" cap="flat" cmpd="sng" algn="ctr">
            <a:solidFill>
              <a:srgbClr val="0B2659">
                <a:shade val="50000"/>
              </a:srgbClr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10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Os</a:t>
            </a:r>
            <a:endParaRPr kumimoji="0" lang="en-GB" sz="1000" b="0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203" name="Rectangle 184">
            <a:extLst>
              <a:ext uri="{FF2B5EF4-FFF2-40B4-BE49-F238E27FC236}">
                <a16:creationId xmlns:a16="http://schemas.microsoft.com/office/drawing/2014/main" id="{C7E0865D-80D3-4C11-1AD4-148A0365B792}"/>
              </a:ext>
            </a:extLst>
          </p:cNvPr>
          <p:cNvSpPr/>
          <p:nvPr/>
        </p:nvSpPr>
        <p:spPr>
          <a:xfrm>
            <a:off x="9014557" y="2664026"/>
            <a:ext cx="386629" cy="330994"/>
          </a:xfrm>
          <a:prstGeom prst="rect">
            <a:avLst/>
          </a:prstGeom>
          <a:solidFill>
            <a:srgbClr val="0B2659">
              <a:lumMod val="75000"/>
              <a:lumOff val="25000"/>
            </a:srgbClr>
          </a:solidFill>
          <a:ln w="12700" cap="flat" cmpd="sng" algn="ctr">
            <a:solidFill>
              <a:srgbClr val="0B2659">
                <a:shade val="50000"/>
              </a:srgbClr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10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Os</a:t>
            </a:r>
            <a:endParaRPr kumimoji="0" lang="en-GB" sz="1000" b="0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205" name="Rectangle 184">
            <a:extLst>
              <a:ext uri="{FF2B5EF4-FFF2-40B4-BE49-F238E27FC236}">
                <a16:creationId xmlns:a16="http://schemas.microsoft.com/office/drawing/2014/main" id="{D80E9650-916D-8FFD-5F98-9D83081626CB}"/>
              </a:ext>
            </a:extLst>
          </p:cNvPr>
          <p:cNvSpPr/>
          <p:nvPr/>
        </p:nvSpPr>
        <p:spPr>
          <a:xfrm>
            <a:off x="9412570" y="3015702"/>
            <a:ext cx="386629" cy="330994"/>
          </a:xfrm>
          <a:prstGeom prst="rect">
            <a:avLst/>
          </a:prstGeom>
          <a:solidFill>
            <a:srgbClr val="0B2659">
              <a:lumMod val="75000"/>
              <a:lumOff val="25000"/>
            </a:srgbClr>
          </a:solidFill>
          <a:ln w="12700" cap="flat" cmpd="sng" algn="ctr">
            <a:solidFill>
              <a:srgbClr val="0B2659">
                <a:shade val="50000"/>
              </a:srgbClr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10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Os</a:t>
            </a:r>
            <a:endParaRPr kumimoji="0" lang="en-GB" sz="1000" b="0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207" name="Rectangle 184">
            <a:extLst>
              <a:ext uri="{FF2B5EF4-FFF2-40B4-BE49-F238E27FC236}">
                <a16:creationId xmlns:a16="http://schemas.microsoft.com/office/drawing/2014/main" id="{A9AEE8E4-9F55-7DBC-50FD-9B7C9C10E46E}"/>
              </a:ext>
            </a:extLst>
          </p:cNvPr>
          <p:cNvSpPr/>
          <p:nvPr/>
        </p:nvSpPr>
        <p:spPr>
          <a:xfrm>
            <a:off x="9842633" y="3754763"/>
            <a:ext cx="386629" cy="330994"/>
          </a:xfrm>
          <a:prstGeom prst="rect">
            <a:avLst/>
          </a:prstGeom>
          <a:solidFill>
            <a:srgbClr val="0B2659">
              <a:lumMod val="75000"/>
              <a:lumOff val="25000"/>
            </a:srgbClr>
          </a:solidFill>
          <a:ln w="12700" cap="flat" cmpd="sng" algn="ctr">
            <a:solidFill>
              <a:srgbClr val="0B2659">
                <a:shade val="50000"/>
              </a:srgbClr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10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Os</a:t>
            </a:r>
            <a:endParaRPr kumimoji="0" lang="en-GB" sz="1000" b="0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209" name="Rectangle 184">
            <a:extLst>
              <a:ext uri="{FF2B5EF4-FFF2-40B4-BE49-F238E27FC236}">
                <a16:creationId xmlns:a16="http://schemas.microsoft.com/office/drawing/2014/main" id="{2F874466-55DD-91F3-DF8D-7F67004A9763}"/>
              </a:ext>
            </a:extLst>
          </p:cNvPr>
          <p:cNvSpPr/>
          <p:nvPr/>
        </p:nvSpPr>
        <p:spPr>
          <a:xfrm>
            <a:off x="10255681" y="3754763"/>
            <a:ext cx="386629" cy="330994"/>
          </a:xfrm>
          <a:prstGeom prst="rect">
            <a:avLst/>
          </a:prstGeom>
          <a:solidFill>
            <a:srgbClr val="0B2659">
              <a:lumMod val="75000"/>
              <a:lumOff val="25000"/>
            </a:srgbClr>
          </a:solidFill>
          <a:ln w="12700" cap="flat" cmpd="sng" algn="ctr">
            <a:solidFill>
              <a:srgbClr val="0B2659">
                <a:shade val="50000"/>
              </a:srgbClr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10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Os</a:t>
            </a:r>
            <a:endParaRPr kumimoji="0" lang="en-GB" sz="1000" b="0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211" name="Rectangle 184">
            <a:extLst>
              <a:ext uri="{FF2B5EF4-FFF2-40B4-BE49-F238E27FC236}">
                <a16:creationId xmlns:a16="http://schemas.microsoft.com/office/drawing/2014/main" id="{B5616F6C-547F-5B12-A618-7CCD08E1DBD0}"/>
              </a:ext>
            </a:extLst>
          </p:cNvPr>
          <p:cNvSpPr/>
          <p:nvPr/>
        </p:nvSpPr>
        <p:spPr>
          <a:xfrm>
            <a:off x="10657510" y="4127501"/>
            <a:ext cx="386629" cy="330994"/>
          </a:xfrm>
          <a:prstGeom prst="rect">
            <a:avLst/>
          </a:prstGeom>
          <a:solidFill>
            <a:srgbClr val="0B2659">
              <a:lumMod val="75000"/>
              <a:lumOff val="25000"/>
            </a:srgbClr>
          </a:solidFill>
          <a:ln w="12700" cap="flat" cmpd="sng" algn="ctr">
            <a:solidFill>
              <a:srgbClr val="0B2659">
                <a:shade val="50000"/>
              </a:srgbClr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10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Os</a:t>
            </a:r>
            <a:endParaRPr kumimoji="0" lang="en-GB" sz="1000" b="0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213" name="Rectangle 184">
            <a:extLst>
              <a:ext uri="{FF2B5EF4-FFF2-40B4-BE49-F238E27FC236}">
                <a16:creationId xmlns:a16="http://schemas.microsoft.com/office/drawing/2014/main" id="{C6E121ED-C224-4FEC-71CF-2D7B3342CDC4}"/>
              </a:ext>
            </a:extLst>
          </p:cNvPr>
          <p:cNvSpPr/>
          <p:nvPr/>
        </p:nvSpPr>
        <p:spPr>
          <a:xfrm>
            <a:off x="2784170" y="4127501"/>
            <a:ext cx="386629" cy="330994"/>
          </a:xfrm>
          <a:prstGeom prst="rect">
            <a:avLst/>
          </a:prstGeom>
          <a:solidFill>
            <a:srgbClr val="0B2659">
              <a:lumMod val="75000"/>
              <a:lumOff val="25000"/>
            </a:srgbClr>
          </a:solidFill>
          <a:ln w="12700" cap="flat" cmpd="sng" algn="ctr">
            <a:solidFill>
              <a:srgbClr val="0B2659">
                <a:shade val="50000"/>
              </a:srgbClr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10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Os</a:t>
            </a:r>
            <a:endParaRPr kumimoji="0" lang="en-GB" sz="1000" b="0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215" name="Rectangle 240">
            <a:extLst>
              <a:ext uri="{FF2B5EF4-FFF2-40B4-BE49-F238E27FC236}">
                <a16:creationId xmlns:a16="http://schemas.microsoft.com/office/drawing/2014/main" id="{1679EFB4-1510-2438-69CC-B3A88E3FFA7C}"/>
              </a:ext>
            </a:extLst>
          </p:cNvPr>
          <p:cNvSpPr/>
          <p:nvPr/>
        </p:nvSpPr>
        <p:spPr>
          <a:xfrm>
            <a:off x="2793457" y="4504956"/>
            <a:ext cx="364373" cy="329408"/>
          </a:xfrm>
          <a:prstGeom prst="rect">
            <a:avLst/>
          </a:prstGeom>
          <a:solidFill>
            <a:srgbClr val="BF873D"/>
          </a:solidFill>
          <a:ln w="12700" cap="flat" cmpd="sng" algn="ctr">
            <a:solidFill>
              <a:srgbClr val="BF873D">
                <a:shade val="50000"/>
              </a:srgbClr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u-HU" sz="11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R</a:t>
            </a:r>
            <a:endParaRPr kumimoji="0" lang="en-GB" sz="1200" b="0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219" name="Rectangle 289">
            <a:extLst>
              <a:ext uri="{FF2B5EF4-FFF2-40B4-BE49-F238E27FC236}">
                <a16:creationId xmlns:a16="http://schemas.microsoft.com/office/drawing/2014/main" id="{B0E365FC-E542-365E-7D3A-B3EBBCBEB351}"/>
              </a:ext>
            </a:extLst>
          </p:cNvPr>
          <p:cNvSpPr/>
          <p:nvPr/>
        </p:nvSpPr>
        <p:spPr>
          <a:xfrm>
            <a:off x="3619573" y="2318366"/>
            <a:ext cx="386629" cy="330994"/>
          </a:xfrm>
          <a:prstGeom prst="rect">
            <a:avLst/>
          </a:prstGeom>
          <a:solidFill>
            <a:srgbClr val="C00000"/>
          </a:solidFill>
          <a:ln w="12700" cap="flat" cmpd="sng" algn="ctr">
            <a:solidFill>
              <a:srgbClr val="C00000">
                <a:shade val="50000"/>
              </a:srgbClr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9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Nex</a:t>
            </a:r>
            <a:endParaRPr kumimoji="0" lang="en-GB" sz="900" b="0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221" name="Rectangle 289">
            <a:extLst>
              <a:ext uri="{FF2B5EF4-FFF2-40B4-BE49-F238E27FC236}">
                <a16:creationId xmlns:a16="http://schemas.microsoft.com/office/drawing/2014/main" id="{BD9DC5DA-4378-AD6D-5746-D505F78E26FC}"/>
              </a:ext>
            </a:extLst>
          </p:cNvPr>
          <p:cNvSpPr/>
          <p:nvPr/>
        </p:nvSpPr>
        <p:spPr>
          <a:xfrm>
            <a:off x="3619573" y="1957968"/>
            <a:ext cx="386629" cy="330994"/>
          </a:xfrm>
          <a:prstGeom prst="rect">
            <a:avLst/>
          </a:prstGeom>
          <a:solidFill>
            <a:srgbClr val="FF9999"/>
          </a:solidFill>
          <a:ln w="12700" cap="flat" cmpd="sng" algn="ctr">
            <a:solidFill>
              <a:srgbClr val="C00000">
                <a:shade val="50000"/>
              </a:srgbClr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9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Nex</a:t>
            </a:r>
            <a:endParaRPr kumimoji="0" lang="en-GB" sz="900" b="0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223" name="Rectangle 289">
            <a:extLst>
              <a:ext uri="{FF2B5EF4-FFF2-40B4-BE49-F238E27FC236}">
                <a16:creationId xmlns:a16="http://schemas.microsoft.com/office/drawing/2014/main" id="{1999DDCD-87B6-9241-9E59-486145265190}"/>
              </a:ext>
            </a:extLst>
          </p:cNvPr>
          <p:cNvSpPr/>
          <p:nvPr/>
        </p:nvSpPr>
        <p:spPr>
          <a:xfrm>
            <a:off x="4032772" y="2320755"/>
            <a:ext cx="386629" cy="330994"/>
          </a:xfrm>
          <a:prstGeom prst="rect">
            <a:avLst/>
          </a:prstGeom>
          <a:solidFill>
            <a:srgbClr val="C00000"/>
          </a:solidFill>
          <a:ln w="12700" cap="flat" cmpd="sng" algn="ctr">
            <a:solidFill>
              <a:srgbClr val="C00000">
                <a:shade val="50000"/>
              </a:srgbClr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9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Nex</a:t>
            </a:r>
            <a:endParaRPr kumimoji="0" lang="en-GB" sz="900" b="0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225" name="Rectangle 289">
            <a:extLst>
              <a:ext uri="{FF2B5EF4-FFF2-40B4-BE49-F238E27FC236}">
                <a16:creationId xmlns:a16="http://schemas.microsoft.com/office/drawing/2014/main" id="{CEE1B132-0315-4CA6-5B83-049259FCC81D}"/>
              </a:ext>
            </a:extLst>
          </p:cNvPr>
          <p:cNvSpPr/>
          <p:nvPr/>
        </p:nvSpPr>
        <p:spPr>
          <a:xfrm>
            <a:off x="4023561" y="1961077"/>
            <a:ext cx="386629" cy="330994"/>
          </a:xfrm>
          <a:prstGeom prst="rect">
            <a:avLst/>
          </a:prstGeom>
          <a:solidFill>
            <a:srgbClr val="FF9999"/>
          </a:solidFill>
          <a:ln w="12700" cap="flat" cmpd="sng" algn="ctr">
            <a:solidFill>
              <a:srgbClr val="C00000">
                <a:shade val="50000"/>
              </a:srgbClr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9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Nex</a:t>
            </a:r>
            <a:endParaRPr kumimoji="0" lang="en-GB" sz="900" b="0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227" name="Rectangle 289">
            <a:extLst>
              <a:ext uri="{FF2B5EF4-FFF2-40B4-BE49-F238E27FC236}">
                <a16:creationId xmlns:a16="http://schemas.microsoft.com/office/drawing/2014/main" id="{39C27FB2-9528-4F45-A814-833416041CE4}"/>
              </a:ext>
            </a:extLst>
          </p:cNvPr>
          <p:cNvSpPr/>
          <p:nvPr/>
        </p:nvSpPr>
        <p:spPr>
          <a:xfrm>
            <a:off x="4445971" y="2318366"/>
            <a:ext cx="386629" cy="330994"/>
          </a:xfrm>
          <a:prstGeom prst="rect">
            <a:avLst/>
          </a:prstGeom>
          <a:solidFill>
            <a:srgbClr val="C00000"/>
          </a:solidFill>
          <a:ln w="12700" cap="flat" cmpd="sng" algn="ctr">
            <a:solidFill>
              <a:srgbClr val="C00000">
                <a:shade val="50000"/>
              </a:srgbClr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9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Nex</a:t>
            </a:r>
            <a:endParaRPr kumimoji="0" lang="en-GB" sz="900" b="0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229" name="Rectangle 289">
            <a:extLst>
              <a:ext uri="{FF2B5EF4-FFF2-40B4-BE49-F238E27FC236}">
                <a16:creationId xmlns:a16="http://schemas.microsoft.com/office/drawing/2014/main" id="{F8715935-6D2F-38E8-EEC0-839CCC91B68F}"/>
              </a:ext>
            </a:extLst>
          </p:cNvPr>
          <p:cNvSpPr/>
          <p:nvPr/>
        </p:nvSpPr>
        <p:spPr>
          <a:xfrm>
            <a:off x="4434555" y="1961371"/>
            <a:ext cx="386629" cy="330994"/>
          </a:xfrm>
          <a:prstGeom prst="rect">
            <a:avLst/>
          </a:prstGeom>
          <a:solidFill>
            <a:srgbClr val="FF9999"/>
          </a:solidFill>
          <a:ln w="12700" cap="flat" cmpd="sng" algn="ctr">
            <a:solidFill>
              <a:srgbClr val="C00000">
                <a:shade val="50000"/>
              </a:srgbClr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9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Nex</a:t>
            </a:r>
            <a:endParaRPr kumimoji="0" lang="en-GB" sz="900" b="0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231" name="Rectangle 289">
            <a:extLst>
              <a:ext uri="{FF2B5EF4-FFF2-40B4-BE49-F238E27FC236}">
                <a16:creationId xmlns:a16="http://schemas.microsoft.com/office/drawing/2014/main" id="{68A0293E-49C7-21B2-BF16-4228D73ACD42}"/>
              </a:ext>
            </a:extLst>
          </p:cNvPr>
          <p:cNvSpPr/>
          <p:nvPr/>
        </p:nvSpPr>
        <p:spPr>
          <a:xfrm>
            <a:off x="4863915" y="2318366"/>
            <a:ext cx="386629" cy="330994"/>
          </a:xfrm>
          <a:prstGeom prst="rect">
            <a:avLst/>
          </a:prstGeom>
          <a:solidFill>
            <a:srgbClr val="C00000"/>
          </a:solidFill>
          <a:ln w="12700" cap="flat" cmpd="sng" algn="ctr">
            <a:solidFill>
              <a:srgbClr val="C00000">
                <a:shade val="50000"/>
              </a:srgbClr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9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Nex</a:t>
            </a:r>
            <a:endParaRPr kumimoji="0" lang="en-GB" sz="900" b="0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233" name="Rectangle 289">
            <a:extLst>
              <a:ext uri="{FF2B5EF4-FFF2-40B4-BE49-F238E27FC236}">
                <a16:creationId xmlns:a16="http://schemas.microsoft.com/office/drawing/2014/main" id="{47B7CBD3-5F4D-C405-762A-DBB2566C8E75}"/>
              </a:ext>
            </a:extLst>
          </p:cNvPr>
          <p:cNvSpPr/>
          <p:nvPr/>
        </p:nvSpPr>
        <p:spPr>
          <a:xfrm>
            <a:off x="4855025" y="1961371"/>
            <a:ext cx="386629" cy="330994"/>
          </a:xfrm>
          <a:prstGeom prst="rect">
            <a:avLst/>
          </a:prstGeom>
          <a:solidFill>
            <a:srgbClr val="FF9999"/>
          </a:solidFill>
          <a:ln w="12700" cap="flat" cmpd="sng" algn="ctr">
            <a:solidFill>
              <a:srgbClr val="C00000">
                <a:shade val="50000"/>
              </a:srgbClr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9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Nex</a:t>
            </a:r>
            <a:endParaRPr kumimoji="0" lang="en-GB" sz="900" b="0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235" name="Rectangle 289">
            <a:extLst>
              <a:ext uri="{FF2B5EF4-FFF2-40B4-BE49-F238E27FC236}">
                <a16:creationId xmlns:a16="http://schemas.microsoft.com/office/drawing/2014/main" id="{560AF19A-9196-0652-CF15-54AF38EC6348}"/>
              </a:ext>
            </a:extLst>
          </p:cNvPr>
          <p:cNvSpPr/>
          <p:nvPr/>
        </p:nvSpPr>
        <p:spPr>
          <a:xfrm>
            <a:off x="5276378" y="2684586"/>
            <a:ext cx="386629" cy="330994"/>
          </a:xfrm>
          <a:prstGeom prst="rect">
            <a:avLst/>
          </a:prstGeom>
          <a:solidFill>
            <a:srgbClr val="C00000"/>
          </a:solidFill>
          <a:ln w="12700" cap="flat" cmpd="sng" algn="ctr">
            <a:solidFill>
              <a:srgbClr val="C00000">
                <a:shade val="50000"/>
              </a:srgbClr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9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Nex</a:t>
            </a:r>
            <a:endParaRPr kumimoji="0" lang="en-GB" sz="900" b="0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237" name="Rectangle 289">
            <a:extLst>
              <a:ext uri="{FF2B5EF4-FFF2-40B4-BE49-F238E27FC236}">
                <a16:creationId xmlns:a16="http://schemas.microsoft.com/office/drawing/2014/main" id="{1B0C51FB-0DEC-15E5-452E-AB0FD439B932}"/>
              </a:ext>
            </a:extLst>
          </p:cNvPr>
          <p:cNvSpPr/>
          <p:nvPr/>
        </p:nvSpPr>
        <p:spPr>
          <a:xfrm>
            <a:off x="5272398" y="2320310"/>
            <a:ext cx="386629" cy="330994"/>
          </a:xfrm>
          <a:prstGeom prst="rect">
            <a:avLst/>
          </a:prstGeom>
          <a:solidFill>
            <a:srgbClr val="FF9999"/>
          </a:solidFill>
          <a:ln w="12700" cap="flat" cmpd="sng" algn="ctr">
            <a:solidFill>
              <a:srgbClr val="C00000">
                <a:shade val="50000"/>
              </a:srgbClr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9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Nex</a:t>
            </a:r>
            <a:endParaRPr kumimoji="0" lang="en-GB" sz="900" b="0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239" name="Rectangle 289">
            <a:extLst>
              <a:ext uri="{FF2B5EF4-FFF2-40B4-BE49-F238E27FC236}">
                <a16:creationId xmlns:a16="http://schemas.microsoft.com/office/drawing/2014/main" id="{1EDE1C3A-F324-588B-08EC-66A4D812B61C}"/>
              </a:ext>
            </a:extLst>
          </p:cNvPr>
          <p:cNvSpPr/>
          <p:nvPr/>
        </p:nvSpPr>
        <p:spPr>
          <a:xfrm>
            <a:off x="5683264" y="2679846"/>
            <a:ext cx="386629" cy="330994"/>
          </a:xfrm>
          <a:prstGeom prst="rect">
            <a:avLst/>
          </a:prstGeom>
          <a:solidFill>
            <a:srgbClr val="C00000"/>
          </a:solidFill>
          <a:ln w="12700" cap="flat" cmpd="sng" algn="ctr">
            <a:solidFill>
              <a:srgbClr val="C00000">
                <a:shade val="50000"/>
              </a:srgbClr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9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Nex</a:t>
            </a:r>
            <a:endParaRPr kumimoji="0" lang="en-GB" sz="900" b="0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241" name="Rectangle 289">
            <a:extLst>
              <a:ext uri="{FF2B5EF4-FFF2-40B4-BE49-F238E27FC236}">
                <a16:creationId xmlns:a16="http://schemas.microsoft.com/office/drawing/2014/main" id="{8EA3CE41-8DAB-C0AA-C728-448D131CF33F}"/>
              </a:ext>
            </a:extLst>
          </p:cNvPr>
          <p:cNvSpPr/>
          <p:nvPr/>
        </p:nvSpPr>
        <p:spPr>
          <a:xfrm>
            <a:off x="5685198" y="2319861"/>
            <a:ext cx="386629" cy="330994"/>
          </a:xfrm>
          <a:prstGeom prst="rect">
            <a:avLst/>
          </a:prstGeom>
          <a:solidFill>
            <a:srgbClr val="FF9999"/>
          </a:solidFill>
          <a:ln w="12700" cap="flat" cmpd="sng" algn="ctr">
            <a:solidFill>
              <a:srgbClr val="C00000">
                <a:shade val="50000"/>
              </a:srgbClr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9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Nex</a:t>
            </a:r>
            <a:endParaRPr kumimoji="0" lang="en-GB" sz="900" b="0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243" name="Rectangle 289">
            <a:extLst>
              <a:ext uri="{FF2B5EF4-FFF2-40B4-BE49-F238E27FC236}">
                <a16:creationId xmlns:a16="http://schemas.microsoft.com/office/drawing/2014/main" id="{EEC98990-3601-0196-BEA0-6251D44087E5}"/>
              </a:ext>
            </a:extLst>
          </p:cNvPr>
          <p:cNvSpPr/>
          <p:nvPr/>
        </p:nvSpPr>
        <p:spPr>
          <a:xfrm>
            <a:off x="6099644" y="2679846"/>
            <a:ext cx="386629" cy="330994"/>
          </a:xfrm>
          <a:prstGeom prst="rect">
            <a:avLst/>
          </a:prstGeom>
          <a:solidFill>
            <a:srgbClr val="C00000"/>
          </a:solidFill>
          <a:ln w="12700" cap="flat" cmpd="sng" algn="ctr">
            <a:solidFill>
              <a:srgbClr val="C00000">
                <a:shade val="50000"/>
              </a:srgbClr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9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Nex</a:t>
            </a:r>
            <a:endParaRPr kumimoji="0" lang="en-GB" sz="900" b="0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245" name="Rectangle 289">
            <a:extLst>
              <a:ext uri="{FF2B5EF4-FFF2-40B4-BE49-F238E27FC236}">
                <a16:creationId xmlns:a16="http://schemas.microsoft.com/office/drawing/2014/main" id="{082E380B-AE23-6474-2F69-212DF53B744B}"/>
              </a:ext>
            </a:extLst>
          </p:cNvPr>
          <p:cNvSpPr/>
          <p:nvPr/>
        </p:nvSpPr>
        <p:spPr>
          <a:xfrm>
            <a:off x="6106742" y="2323390"/>
            <a:ext cx="386629" cy="330994"/>
          </a:xfrm>
          <a:prstGeom prst="rect">
            <a:avLst/>
          </a:prstGeom>
          <a:solidFill>
            <a:srgbClr val="FF9999"/>
          </a:solidFill>
          <a:ln w="12700" cap="flat" cmpd="sng" algn="ctr">
            <a:solidFill>
              <a:srgbClr val="C00000">
                <a:shade val="50000"/>
              </a:srgbClr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9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Nex</a:t>
            </a:r>
            <a:endParaRPr kumimoji="0" lang="en-GB" sz="900" b="0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247" name="Rectangle 289">
            <a:extLst>
              <a:ext uri="{FF2B5EF4-FFF2-40B4-BE49-F238E27FC236}">
                <a16:creationId xmlns:a16="http://schemas.microsoft.com/office/drawing/2014/main" id="{5C133F5F-9944-406F-33B1-C439EAEAC8FB}"/>
              </a:ext>
            </a:extLst>
          </p:cNvPr>
          <p:cNvSpPr/>
          <p:nvPr/>
        </p:nvSpPr>
        <p:spPr>
          <a:xfrm>
            <a:off x="6524465" y="2676050"/>
            <a:ext cx="386629" cy="330994"/>
          </a:xfrm>
          <a:prstGeom prst="rect">
            <a:avLst/>
          </a:prstGeom>
          <a:solidFill>
            <a:srgbClr val="C00000"/>
          </a:solidFill>
          <a:ln w="12700" cap="flat" cmpd="sng" algn="ctr">
            <a:solidFill>
              <a:srgbClr val="C00000">
                <a:shade val="50000"/>
              </a:srgbClr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9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Nex</a:t>
            </a:r>
            <a:endParaRPr kumimoji="0" lang="en-GB" sz="900" b="0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249" name="Rectangle 289">
            <a:extLst>
              <a:ext uri="{FF2B5EF4-FFF2-40B4-BE49-F238E27FC236}">
                <a16:creationId xmlns:a16="http://schemas.microsoft.com/office/drawing/2014/main" id="{C0EF0117-5D65-1309-4696-56B95D65CC32}"/>
              </a:ext>
            </a:extLst>
          </p:cNvPr>
          <p:cNvSpPr/>
          <p:nvPr/>
        </p:nvSpPr>
        <p:spPr>
          <a:xfrm>
            <a:off x="6517243" y="2320310"/>
            <a:ext cx="386629" cy="330994"/>
          </a:xfrm>
          <a:prstGeom prst="rect">
            <a:avLst/>
          </a:prstGeom>
          <a:solidFill>
            <a:srgbClr val="FF9999"/>
          </a:solidFill>
          <a:ln w="12700" cap="flat" cmpd="sng" algn="ctr">
            <a:solidFill>
              <a:srgbClr val="C00000">
                <a:shade val="50000"/>
              </a:srgbClr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9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Nex</a:t>
            </a:r>
            <a:endParaRPr kumimoji="0" lang="en-GB" sz="900" b="0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251" name="Rectangle 289">
            <a:extLst>
              <a:ext uri="{FF2B5EF4-FFF2-40B4-BE49-F238E27FC236}">
                <a16:creationId xmlns:a16="http://schemas.microsoft.com/office/drawing/2014/main" id="{FEAFF9F1-63A7-17FA-BA55-48D3ECAF5597}"/>
              </a:ext>
            </a:extLst>
          </p:cNvPr>
          <p:cNvSpPr/>
          <p:nvPr/>
        </p:nvSpPr>
        <p:spPr>
          <a:xfrm>
            <a:off x="6930046" y="2318366"/>
            <a:ext cx="386629" cy="330994"/>
          </a:xfrm>
          <a:prstGeom prst="rect">
            <a:avLst/>
          </a:prstGeom>
          <a:solidFill>
            <a:srgbClr val="C00000"/>
          </a:solidFill>
          <a:ln w="12700" cap="flat" cmpd="sng" algn="ctr">
            <a:solidFill>
              <a:srgbClr val="C00000">
                <a:shade val="50000"/>
              </a:srgbClr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9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Nex</a:t>
            </a:r>
            <a:endParaRPr kumimoji="0" lang="en-GB" sz="900" b="0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253" name="Rectangle 289">
            <a:extLst>
              <a:ext uri="{FF2B5EF4-FFF2-40B4-BE49-F238E27FC236}">
                <a16:creationId xmlns:a16="http://schemas.microsoft.com/office/drawing/2014/main" id="{7C37E3C3-FFB5-E58E-C7A2-588033F6CE84}"/>
              </a:ext>
            </a:extLst>
          </p:cNvPr>
          <p:cNvSpPr/>
          <p:nvPr/>
        </p:nvSpPr>
        <p:spPr>
          <a:xfrm>
            <a:off x="7351070" y="2311087"/>
            <a:ext cx="386629" cy="330994"/>
          </a:xfrm>
          <a:prstGeom prst="rect">
            <a:avLst/>
          </a:prstGeom>
          <a:solidFill>
            <a:srgbClr val="C00000"/>
          </a:solidFill>
          <a:ln w="12700" cap="flat" cmpd="sng" algn="ctr">
            <a:solidFill>
              <a:srgbClr val="C00000">
                <a:shade val="50000"/>
              </a:srgbClr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9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Nex</a:t>
            </a:r>
            <a:endParaRPr kumimoji="0" lang="en-GB" sz="900" b="0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255" name="Rectangle 289">
            <a:extLst>
              <a:ext uri="{FF2B5EF4-FFF2-40B4-BE49-F238E27FC236}">
                <a16:creationId xmlns:a16="http://schemas.microsoft.com/office/drawing/2014/main" id="{72CF41EE-49F1-33B6-6B43-FC89DB0F75CF}"/>
              </a:ext>
            </a:extLst>
          </p:cNvPr>
          <p:cNvSpPr/>
          <p:nvPr/>
        </p:nvSpPr>
        <p:spPr>
          <a:xfrm>
            <a:off x="6937805" y="1959326"/>
            <a:ext cx="386629" cy="330994"/>
          </a:xfrm>
          <a:prstGeom prst="rect">
            <a:avLst/>
          </a:prstGeom>
          <a:solidFill>
            <a:srgbClr val="FF9999"/>
          </a:solidFill>
          <a:ln w="12700" cap="flat" cmpd="sng" algn="ctr">
            <a:solidFill>
              <a:srgbClr val="C00000">
                <a:shade val="50000"/>
              </a:srgbClr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9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Nex</a:t>
            </a:r>
            <a:endParaRPr kumimoji="0" lang="en-GB" sz="900" b="0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257" name="Rectangle 289">
            <a:extLst>
              <a:ext uri="{FF2B5EF4-FFF2-40B4-BE49-F238E27FC236}">
                <a16:creationId xmlns:a16="http://schemas.microsoft.com/office/drawing/2014/main" id="{E477CCA4-D966-E808-9598-85CFF5E885E7}"/>
              </a:ext>
            </a:extLst>
          </p:cNvPr>
          <p:cNvSpPr/>
          <p:nvPr/>
        </p:nvSpPr>
        <p:spPr>
          <a:xfrm>
            <a:off x="7341793" y="1957968"/>
            <a:ext cx="386629" cy="330994"/>
          </a:xfrm>
          <a:prstGeom prst="rect">
            <a:avLst/>
          </a:prstGeom>
          <a:solidFill>
            <a:srgbClr val="FF9999"/>
          </a:solidFill>
          <a:ln w="12700" cap="flat" cmpd="sng" algn="ctr">
            <a:solidFill>
              <a:srgbClr val="C00000">
                <a:shade val="50000"/>
              </a:srgbClr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9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Nex</a:t>
            </a:r>
            <a:endParaRPr kumimoji="0" lang="en-GB" sz="900" b="0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259" name="Rectangle 289">
            <a:extLst>
              <a:ext uri="{FF2B5EF4-FFF2-40B4-BE49-F238E27FC236}">
                <a16:creationId xmlns:a16="http://schemas.microsoft.com/office/drawing/2014/main" id="{33AC0703-33DD-CAED-9740-CD11BCAB7A12}"/>
              </a:ext>
            </a:extLst>
          </p:cNvPr>
          <p:cNvSpPr/>
          <p:nvPr/>
        </p:nvSpPr>
        <p:spPr>
          <a:xfrm>
            <a:off x="7759553" y="2312732"/>
            <a:ext cx="386629" cy="330994"/>
          </a:xfrm>
          <a:prstGeom prst="rect">
            <a:avLst/>
          </a:prstGeom>
          <a:solidFill>
            <a:srgbClr val="C00000"/>
          </a:solidFill>
          <a:ln w="12700" cap="flat" cmpd="sng" algn="ctr">
            <a:solidFill>
              <a:srgbClr val="C00000">
                <a:shade val="50000"/>
              </a:srgbClr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9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Nex</a:t>
            </a:r>
            <a:endParaRPr kumimoji="0" lang="en-GB" sz="900" b="0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261" name="Rectangle 289">
            <a:extLst>
              <a:ext uri="{FF2B5EF4-FFF2-40B4-BE49-F238E27FC236}">
                <a16:creationId xmlns:a16="http://schemas.microsoft.com/office/drawing/2014/main" id="{3A0C77A3-D582-D6EF-3183-FE0A27BE5C31}"/>
              </a:ext>
            </a:extLst>
          </p:cNvPr>
          <p:cNvSpPr/>
          <p:nvPr/>
        </p:nvSpPr>
        <p:spPr>
          <a:xfrm>
            <a:off x="7756195" y="1952543"/>
            <a:ext cx="386629" cy="330994"/>
          </a:xfrm>
          <a:prstGeom prst="rect">
            <a:avLst/>
          </a:prstGeom>
          <a:solidFill>
            <a:srgbClr val="FF9999"/>
          </a:solidFill>
          <a:ln w="12700" cap="flat" cmpd="sng" algn="ctr">
            <a:solidFill>
              <a:srgbClr val="C00000">
                <a:shade val="50000"/>
              </a:srgbClr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9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Nex</a:t>
            </a:r>
            <a:endParaRPr kumimoji="0" lang="en-GB" sz="900" b="0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263" name="Rectangle 289">
            <a:extLst>
              <a:ext uri="{FF2B5EF4-FFF2-40B4-BE49-F238E27FC236}">
                <a16:creationId xmlns:a16="http://schemas.microsoft.com/office/drawing/2014/main" id="{D97C7AE8-5CB9-8504-3DCE-65E52CA4D38A}"/>
              </a:ext>
            </a:extLst>
          </p:cNvPr>
          <p:cNvSpPr/>
          <p:nvPr/>
        </p:nvSpPr>
        <p:spPr>
          <a:xfrm>
            <a:off x="8174624" y="2312186"/>
            <a:ext cx="386629" cy="330994"/>
          </a:xfrm>
          <a:prstGeom prst="rect">
            <a:avLst/>
          </a:prstGeom>
          <a:solidFill>
            <a:srgbClr val="C00000"/>
          </a:solidFill>
          <a:ln w="12700" cap="flat" cmpd="sng" algn="ctr">
            <a:solidFill>
              <a:srgbClr val="C00000">
                <a:shade val="50000"/>
              </a:srgbClr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9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Nex</a:t>
            </a:r>
            <a:endParaRPr kumimoji="0" lang="en-GB" sz="900" b="0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265" name="Rectangle 289">
            <a:extLst>
              <a:ext uri="{FF2B5EF4-FFF2-40B4-BE49-F238E27FC236}">
                <a16:creationId xmlns:a16="http://schemas.microsoft.com/office/drawing/2014/main" id="{72FEBAAF-E50E-0EE3-FDFC-B42CB05616BA}"/>
              </a:ext>
            </a:extLst>
          </p:cNvPr>
          <p:cNvSpPr/>
          <p:nvPr/>
        </p:nvSpPr>
        <p:spPr>
          <a:xfrm>
            <a:off x="8179641" y="1952543"/>
            <a:ext cx="386629" cy="330994"/>
          </a:xfrm>
          <a:prstGeom prst="rect">
            <a:avLst/>
          </a:prstGeom>
          <a:solidFill>
            <a:srgbClr val="FF9999"/>
          </a:solidFill>
          <a:ln w="12700" cap="flat" cmpd="sng" algn="ctr">
            <a:solidFill>
              <a:srgbClr val="C00000">
                <a:shade val="50000"/>
              </a:srgbClr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9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Nex</a:t>
            </a:r>
            <a:endParaRPr kumimoji="0" lang="en-GB" sz="900" b="0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267" name="Rectangle 289">
            <a:extLst>
              <a:ext uri="{FF2B5EF4-FFF2-40B4-BE49-F238E27FC236}">
                <a16:creationId xmlns:a16="http://schemas.microsoft.com/office/drawing/2014/main" id="{2BA47301-D67E-62C2-8E7D-1022830C62F3}"/>
              </a:ext>
            </a:extLst>
          </p:cNvPr>
          <p:cNvSpPr/>
          <p:nvPr/>
        </p:nvSpPr>
        <p:spPr>
          <a:xfrm>
            <a:off x="8601358" y="2311087"/>
            <a:ext cx="386629" cy="330994"/>
          </a:xfrm>
          <a:prstGeom prst="rect">
            <a:avLst/>
          </a:prstGeom>
          <a:solidFill>
            <a:srgbClr val="C00000"/>
          </a:solidFill>
          <a:ln w="12700" cap="flat" cmpd="sng" algn="ctr">
            <a:solidFill>
              <a:srgbClr val="C00000">
                <a:shade val="50000"/>
              </a:srgbClr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9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Nex</a:t>
            </a:r>
            <a:endParaRPr kumimoji="0" lang="en-GB" sz="900" b="0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269" name="Rectangle 289">
            <a:extLst>
              <a:ext uri="{FF2B5EF4-FFF2-40B4-BE49-F238E27FC236}">
                <a16:creationId xmlns:a16="http://schemas.microsoft.com/office/drawing/2014/main" id="{21DFB15C-5A8C-2D7F-72F8-39605EB3B345}"/>
              </a:ext>
            </a:extLst>
          </p:cNvPr>
          <p:cNvSpPr/>
          <p:nvPr/>
        </p:nvSpPr>
        <p:spPr>
          <a:xfrm>
            <a:off x="8587659" y="1952543"/>
            <a:ext cx="386629" cy="330994"/>
          </a:xfrm>
          <a:prstGeom prst="rect">
            <a:avLst/>
          </a:prstGeom>
          <a:solidFill>
            <a:srgbClr val="FF9999"/>
          </a:solidFill>
          <a:ln w="12700" cap="flat" cmpd="sng" algn="ctr">
            <a:solidFill>
              <a:srgbClr val="C00000">
                <a:shade val="50000"/>
              </a:srgbClr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9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Nex</a:t>
            </a:r>
            <a:endParaRPr kumimoji="0" lang="en-GB" sz="900" b="0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271" name="Rectangle 289">
            <a:extLst>
              <a:ext uri="{FF2B5EF4-FFF2-40B4-BE49-F238E27FC236}">
                <a16:creationId xmlns:a16="http://schemas.microsoft.com/office/drawing/2014/main" id="{A3549B73-389D-6F6E-3D7D-0CE84340B338}"/>
              </a:ext>
            </a:extLst>
          </p:cNvPr>
          <p:cNvSpPr/>
          <p:nvPr/>
        </p:nvSpPr>
        <p:spPr>
          <a:xfrm>
            <a:off x="9013607" y="2305899"/>
            <a:ext cx="386629" cy="330994"/>
          </a:xfrm>
          <a:prstGeom prst="rect">
            <a:avLst/>
          </a:prstGeom>
          <a:solidFill>
            <a:srgbClr val="C00000"/>
          </a:solidFill>
          <a:ln w="12700" cap="flat" cmpd="sng" algn="ctr">
            <a:solidFill>
              <a:srgbClr val="C00000">
                <a:shade val="50000"/>
              </a:srgbClr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9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Nex</a:t>
            </a:r>
            <a:endParaRPr kumimoji="0" lang="en-GB" sz="900" b="0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273" name="Rectangle 289">
            <a:extLst>
              <a:ext uri="{FF2B5EF4-FFF2-40B4-BE49-F238E27FC236}">
                <a16:creationId xmlns:a16="http://schemas.microsoft.com/office/drawing/2014/main" id="{5FE490F4-63AE-DBD3-5E2F-503CED22555B}"/>
              </a:ext>
            </a:extLst>
          </p:cNvPr>
          <p:cNvSpPr/>
          <p:nvPr/>
        </p:nvSpPr>
        <p:spPr>
          <a:xfrm>
            <a:off x="9006399" y="1944485"/>
            <a:ext cx="386629" cy="330994"/>
          </a:xfrm>
          <a:prstGeom prst="rect">
            <a:avLst/>
          </a:prstGeom>
          <a:solidFill>
            <a:srgbClr val="FF9999"/>
          </a:solidFill>
          <a:ln w="12700" cap="flat" cmpd="sng" algn="ctr">
            <a:solidFill>
              <a:srgbClr val="C00000">
                <a:shade val="50000"/>
              </a:srgbClr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9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Nex</a:t>
            </a:r>
            <a:endParaRPr kumimoji="0" lang="en-GB" sz="900" b="0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275" name="Rectangle 289">
            <a:extLst>
              <a:ext uri="{FF2B5EF4-FFF2-40B4-BE49-F238E27FC236}">
                <a16:creationId xmlns:a16="http://schemas.microsoft.com/office/drawing/2014/main" id="{53F695F7-7198-6F4C-BEA7-9C50DD1F8605}"/>
              </a:ext>
            </a:extLst>
          </p:cNvPr>
          <p:cNvSpPr/>
          <p:nvPr/>
        </p:nvSpPr>
        <p:spPr>
          <a:xfrm>
            <a:off x="9429117" y="2663440"/>
            <a:ext cx="386629" cy="330994"/>
          </a:xfrm>
          <a:prstGeom prst="rect">
            <a:avLst/>
          </a:prstGeom>
          <a:solidFill>
            <a:srgbClr val="C00000"/>
          </a:solidFill>
          <a:ln w="12700" cap="flat" cmpd="sng" algn="ctr">
            <a:solidFill>
              <a:srgbClr val="C00000">
                <a:shade val="50000"/>
              </a:srgbClr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9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Nex</a:t>
            </a:r>
            <a:endParaRPr kumimoji="0" lang="en-GB" sz="900" b="0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279" name="Rectangle 289">
            <a:extLst>
              <a:ext uri="{FF2B5EF4-FFF2-40B4-BE49-F238E27FC236}">
                <a16:creationId xmlns:a16="http://schemas.microsoft.com/office/drawing/2014/main" id="{58C8AAFF-EB16-FA39-500A-1333684BF341}"/>
              </a:ext>
            </a:extLst>
          </p:cNvPr>
          <p:cNvSpPr/>
          <p:nvPr/>
        </p:nvSpPr>
        <p:spPr>
          <a:xfrm>
            <a:off x="9850163" y="3389705"/>
            <a:ext cx="386629" cy="330994"/>
          </a:xfrm>
          <a:prstGeom prst="rect">
            <a:avLst/>
          </a:prstGeom>
          <a:solidFill>
            <a:srgbClr val="C00000"/>
          </a:solidFill>
          <a:ln w="12700" cap="flat" cmpd="sng" algn="ctr">
            <a:solidFill>
              <a:srgbClr val="C00000">
                <a:shade val="50000"/>
              </a:srgbClr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9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Nex</a:t>
            </a:r>
            <a:endParaRPr kumimoji="0" lang="en-GB" sz="900" b="0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281" name="Rectangle 289">
            <a:extLst>
              <a:ext uri="{FF2B5EF4-FFF2-40B4-BE49-F238E27FC236}">
                <a16:creationId xmlns:a16="http://schemas.microsoft.com/office/drawing/2014/main" id="{B37E6D2C-BF0C-CE52-3422-4EF8F08BF27B}"/>
              </a:ext>
            </a:extLst>
          </p:cNvPr>
          <p:cNvSpPr/>
          <p:nvPr/>
        </p:nvSpPr>
        <p:spPr>
          <a:xfrm>
            <a:off x="9840956" y="3028835"/>
            <a:ext cx="386629" cy="330994"/>
          </a:xfrm>
          <a:prstGeom prst="rect">
            <a:avLst/>
          </a:prstGeom>
          <a:solidFill>
            <a:srgbClr val="FF9999"/>
          </a:solidFill>
          <a:ln w="12700" cap="flat" cmpd="sng" algn="ctr">
            <a:solidFill>
              <a:srgbClr val="C00000">
                <a:shade val="50000"/>
              </a:srgbClr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9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Nex</a:t>
            </a:r>
            <a:endParaRPr kumimoji="0" lang="en-GB" sz="900" b="0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283" name="Rectangle 289">
            <a:extLst>
              <a:ext uri="{FF2B5EF4-FFF2-40B4-BE49-F238E27FC236}">
                <a16:creationId xmlns:a16="http://schemas.microsoft.com/office/drawing/2014/main" id="{9281B958-0BE4-17F4-0688-2F57F55BF171}"/>
              </a:ext>
            </a:extLst>
          </p:cNvPr>
          <p:cNvSpPr/>
          <p:nvPr/>
        </p:nvSpPr>
        <p:spPr>
          <a:xfrm>
            <a:off x="10262913" y="3389705"/>
            <a:ext cx="386629" cy="330994"/>
          </a:xfrm>
          <a:prstGeom prst="rect">
            <a:avLst/>
          </a:prstGeom>
          <a:solidFill>
            <a:srgbClr val="C00000"/>
          </a:solidFill>
          <a:ln w="12700" cap="flat" cmpd="sng" algn="ctr">
            <a:solidFill>
              <a:srgbClr val="C00000">
                <a:shade val="50000"/>
              </a:srgbClr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9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Nex</a:t>
            </a:r>
            <a:endParaRPr kumimoji="0" lang="en-GB" sz="900" b="0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285" name="Rectangle 289">
            <a:extLst>
              <a:ext uri="{FF2B5EF4-FFF2-40B4-BE49-F238E27FC236}">
                <a16:creationId xmlns:a16="http://schemas.microsoft.com/office/drawing/2014/main" id="{C37AEB41-AD5E-031C-7F6C-4C248D0BA1A5}"/>
              </a:ext>
            </a:extLst>
          </p:cNvPr>
          <p:cNvSpPr/>
          <p:nvPr/>
        </p:nvSpPr>
        <p:spPr>
          <a:xfrm>
            <a:off x="10254155" y="3036255"/>
            <a:ext cx="386629" cy="330994"/>
          </a:xfrm>
          <a:prstGeom prst="rect">
            <a:avLst/>
          </a:prstGeom>
          <a:solidFill>
            <a:srgbClr val="FF9999"/>
          </a:solidFill>
          <a:ln w="12700" cap="flat" cmpd="sng" algn="ctr">
            <a:solidFill>
              <a:srgbClr val="C00000">
                <a:shade val="50000"/>
              </a:srgbClr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9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Nex</a:t>
            </a:r>
            <a:endParaRPr kumimoji="0" lang="en-GB" sz="900" b="0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287" name="Rectangle 289">
            <a:extLst>
              <a:ext uri="{FF2B5EF4-FFF2-40B4-BE49-F238E27FC236}">
                <a16:creationId xmlns:a16="http://schemas.microsoft.com/office/drawing/2014/main" id="{1C25919E-F504-0193-F6AC-BB5E07271DF0}"/>
              </a:ext>
            </a:extLst>
          </p:cNvPr>
          <p:cNvSpPr/>
          <p:nvPr/>
        </p:nvSpPr>
        <p:spPr>
          <a:xfrm>
            <a:off x="10667354" y="3759144"/>
            <a:ext cx="386629" cy="330994"/>
          </a:xfrm>
          <a:prstGeom prst="rect">
            <a:avLst/>
          </a:prstGeom>
          <a:solidFill>
            <a:srgbClr val="C00000"/>
          </a:solidFill>
          <a:ln w="12700" cap="flat" cmpd="sng" algn="ctr">
            <a:solidFill>
              <a:srgbClr val="C00000">
                <a:shade val="50000"/>
              </a:srgbClr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9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Nex</a:t>
            </a:r>
            <a:endParaRPr kumimoji="0" lang="en-GB" sz="900" b="0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289" name="Rectangle 289">
            <a:extLst>
              <a:ext uri="{FF2B5EF4-FFF2-40B4-BE49-F238E27FC236}">
                <a16:creationId xmlns:a16="http://schemas.microsoft.com/office/drawing/2014/main" id="{00FB6F8F-4A86-8F24-948D-9E6A35CE95E9}"/>
              </a:ext>
            </a:extLst>
          </p:cNvPr>
          <p:cNvSpPr/>
          <p:nvPr/>
        </p:nvSpPr>
        <p:spPr>
          <a:xfrm>
            <a:off x="10667353" y="3404836"/>
            <a:ext cx="386629" cy="330994"/>
          </a:xfrm>
          <a:prstGeom prst="rect">
            <a:avLst/>
          </a:prstGeom>
          <a:solidFill>
            <a:srgbClr val="FF9999"/>
          </a:solidFill>
          <a:ln w="12700" cap="flat" cmpd="sng" algn="ctr">
            <a:solidFill>
              <a:srgbClr val="C00000">
                <a:shade val="50000"/>
              </a:srgbClr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9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Nex</a:t>
            </a:r>
            <a:endParaRPr kumimoji="0" lang="en-GB" sz="900" b="0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295" name="Rectangle 289">
            <a:extLst>
              <a:ext uri="{FF2B5EF4-FFF2-40B4-BE49-F238E27FC236}">
                <a16:creationId xmlns:a16="http://schemas.microsoft.com/office/drawing/2014/main" id="{E0B2F6A2-A013-3541-6B2A-2DB817E49F42}"/>
              </a:ext>
            </a:extLst>
          </p:cNvPr>
          <p:cNvSpPr/>
          <p:nvPr/>
        </p:nvSpPr>
        <p:spPr>
          <a:xfrm>
            <a:off x="3212556" y="3398493"/>
            <a:ext cx="386629" cy="330994"/>
          </a:xfrm>
          <a:prstGeom prst="rect">
            <a:avLst/>
          </a:prstGeom>
          <a:solidFill>
            <a:srgbClr val="C00000"/>
          </a:solidFill>
          <a:ln w="12700" cap="flat" cmpd="sng" algn="ctr">
            <a:solidFill>
              <a:srgbClr val="C00000">
                <a:shade val="50000"/>
              </a:srgbClr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9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Nex</a:t>
            </a:r>
            <a:endParaRPr kumimoji="0" lang="en-GB" sz="900" b="0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297" name="Rectangle 289">
            <a:extLst>
              <a:ext uri="{FF2B5EF4-FFF2-40B4-BE49-F238E27FC236}">
                <a16:creationId xmlns:a16="http://schemas.microsoft.com/office/drawing/2014/main" id="{F238857B-4E12-A850-7CEC-C89F28B9890C}"/>
              </a:ext>
            </a:extLst>
          </p:cNvPr>
          <p:cNvSpPr/>
          <p:nvPr/>
        </p:nvSpPr>
        <p:spPr>
          <a:xfrm>
            <a:off x="3213554" y="3045561"/>
            <a:ext cx="386629" cy="330994"/>
          </a:xfrm>
          <a:prstGeom prst="rect">
            <a:avLst/>
          </a:prstGeom>
          <a:solidFill>
            <a:srgbClr val="FF9999"/>
          </a:solidFill>
          <a:ln w="12700" cap="flat" cmpd="sng" algn="ctr">
            <a:solidFill>
              <a:srgbClr val="C00000">
                <a:shade val="50000"/>
              </a:srgbClr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9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Nex</a:t>
            </a:r>
            <a:endParaRPr kumimoji="0" lang="en-GB" sz="900" b="0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299" name="Rectangle 289">
            <a:extLst>
              <a:ext uri="{FF2B5EF4-FFF2-40B4-BE49-F238E27FC236}">
                <a16:creationId xmlns:a16="http://schemas.microsoft.com/office/drawing/2014/main" id="{A0A957B4-BB9F-20D6-ECCC-21428E9721B9}"/>
              </a:ext>
            </a:extLst>
          </p:cNvPr>
          <p:cNvSpPr/>
          <p:nvPr/>
        </p:nvSpPr>
        <p:spPr>
          <a:xfrm>
            <a:off x="2791917" y="3760138"/>
            <a:ext cx="386629" cy="330994"/>
          </a:xfrm>
          <a:prstGeom prst="rect">
            <a:avLst/>
          </a:prstGeom>
          <a:solidFill>
            <a:srgbClr val="C00000"/>
          </a:solidFill>
          <a:ln w="12700" cap="flat" cmpd="sng" algn="ctr">
            <a:solidFill>
              <a:srgbClr val="C00000">
                <a:shade val="50000"/>
              </a:srgbClr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9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Nex</a:t>
            </a:r>
            <a:endParaRPr kumimoji="0" lang="en-GB" sz="900" b="0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301" name="Rectangle 289">
            <a:extLst>
              <a:ext uri="{FF2B5EF4-FFF2-40B4-BE49-F238E27FC236}">
                <a16:creationId xmlns:a16="http://schemas.microsoft.com/office/drawing/2014/main" id="{39562661-7275-744E-8E10-9E0747DCD826}"/>
              </a:ext>
            </a:extLst>
          </p:cNvPr>
          <p:cNvSpPr/>
          <p:nvPr/>
        </p:nvSpPr>
        <p:spPr>
          <a:xfrm>
            <a:off x="2791228" y="3397700"/>
            <a:ext cx="386629" cy="330994"/>
          </a:xfrm>
          <a:prstGeom prst="rect">
            <a:avLst/>
          </a:prstGeom>
          <a:solidFill>
            <a:srgbClr val="FF9999"/>
          </a:solidFill>
          <a:ln w="12700" cap="flat" cmpd="sng" algn="ctr">
            <a:solidFill>
              <a:srgbClr val="C00000">
                <a:shade val="50000"/>
              </a:srgbClr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9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Nex</a:t>
            </a:r>
            <a:endParaRPr kumimoji="0" lang="en-GB" sz="900" b="0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303" name="Rectangle 289">
            <a:extLst>
              <a:ext uri="{FF2B5EF4-FFF2-40B4-BE49-F238E27FC236}">
                <a16:creationId xmlns:a16="http://schemas.microsoft.com/office/drawing/2014/main" id="{AB395397-FCD5-0BEA-86D6-850BAD91FCB9}"/>
              </a:ext>
            </a:extLst>
          </p:cNvPr>
          <p:cNvSpPr/>
          <p:nvPr/>
        </p:nvSpPr>
        <p:spPr>
          <a:xfrm>
            <a:off x="2375772" y="4495573"/>
            <a:ext cx="386629" cy="330994"/>
          </a:xfrm>
          <a:prstGeom prst="rect">
            <a:avLst/>
          </a:prstGeom>
          <a:solidFill>
            <a:srgbClr val="C00000"/>
          </a:solidFill>
          <a:ln w="12700" cap="flat" cmpd="sng" algn="ctr">
            <a:solidFill>
              <a:srgbClr val="C00000">
                <a:shade val="50000"/>
              </a:srgbClr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9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Nex</a:t>
            </a:r>
            <a:endParaRPr kumimoji="0" lang="en-GB" sz="900" b="0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305" name="Rectangle 289">
            <a:extLst>
              <a:ext uri="{FF2B5EF4-FFF2-40B4-BE49-F238E27FC236}">
                <a16:creationId xmlns:a16="http://schemas.microsoft.com/office/drawing/2014/main" id="{4E59AD31-F6E3-4BB9-6B36-EB1C9719278E}"/>
              </a:ext>
            </a:extLst>
          </p:cNvPr>
          <p:cNvSpPr/>
          <p:nvPr/>
        </p:nvSpPr>
        <p:spPr>
          <a:xfrm>
            <a:off x="2371614" y="4135875"/>
            <a:ext cx="386629" cy="330994"/>
          </a:xfrm>
          <a:prstGeom prst="rect">
            <a:avLst/>
          </a:prstGeom>
          <a:solidFill>
            <a:srgbClr val="FF9999"/>
          </a:solidFill>
          <a:ln w="12700" cap="flat" cmpd="sng" algn="ctr">
            <a:solidFill>
              <a:srgbClr val="C00000">
                <a:shade val="50000"/>
              </a:srgbClr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9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Nex</a:t>
            </a:r>
            <a:endParaRPr kumimoji="0" lang="en-GB" sz="900" b="0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319" name="Rectangle 277">
            <a:extLst>
              <a:ext uri="{FF2B5EF4-FFF2-40B4-BE49-F238E27FC236}">
                <a16:creationId xmlns:a16="http://schemas.microsoft.com/office/drawing/2014/main" id="{B1CF4EC9-9B9B-2E46-6507-F6E1D9CB245D}"/>
              </a:ext>
            </a:extLst>
          </p:cNvPr>
          <p:cNvSpPr/>
          <p:nvPr/>
        </p:nvSpPr>
        <p:spPr>
          <a:xfrm>
            <a:off x="1141759" y="1982916"/>
            <a:ext cx="1211879" cy="2829567"/>
          </a:xfrm>
          <a:prstGeom prst="rect">
            <a:avLst/>
          </a:prstGeom>
          <a:solidFill>
            <a:srgbClr val="000000"/>
          </a:solidFill>
          <a:ln w="19050" cap="flat" cmpd="sng" algn="ctr">
            <a:solidFill>
              <a:sysClr val="window" lastClr="FFFFFF"/>
            </a:solidFill>
            <a:prstDash val="solid"/>
            <a:miter lim="800000"/>
          </a:ln>
          <a:effectLst/>
        </p:spPr>
        <p:txBody>
          <a:bodyPr vert="vert270"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Maintenance window</a:t>
            </a:r>
            <a:endParaRPr kumimoji="0" lang="cs-CZ" sz="16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sk-SK" sz="1600" kern="0">
                <a:solidFill>
                  <a:prstClr val="white"/>
                </a:solidFill>
                <a:latin typeface="Arial"/>
              </a:rPr>
              <a:t>Údržbové okno</a:t>
            </a:r>
            <a:endParaRPr kumimoji="0" lang="sk-SK" sz="1600" b="0" i="0" u="none" strike="noStrike" kern="0" cap="none" spc="0" normalizeH="0" baseline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321" name="Rectangle 289">
            <a:extLst>
              <a:ext uri="{FF2B5EF4-FFF2-40B4-BE49-F238E27FC236}">
                <a16:creationId xmlns:a16="http://schemas.microsoft.com/office/drawing/2014/main" id="{05797A37-A4DF-903D-7A22-DAEFDEE8973E}"/>
              </a:ext>
            </a:extLst>
          </p:cNvPr>
          <p:cNvSpPr/>
          <p:nvPr/>
        </p:nvSpPr>
        <p:spPr>
          <a:xfrm>
            <a:off x="2794726" y="3045561"/>
            <a:ext cx="386629" cy="330994"/>
          </a:xfrm>
          <a:prstGeom prst="rect">
            <a:avLst/>
          </a:prstGeom>
          <a:solidFill>
            <a:schemeClr val="accent2">
              <a:lumMod val="50000"/>
            </a:schemeClr>
          </a:solidFill>
          <a:ln w="12700" cap="flat" cmpd="sng" algn="ctr">
            <a:solidFill>
              <a:srgbClr val="C00000">
                <a:shade val="50000"/>
              </a:srgbClr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900" b="0" i="0" u="none" strike="noStrike" kern="0" cap="none" spc="0" normalizeH="0" baseline="0" noProof="0" dirty="0" err="1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Pn</a:t>
            </a:r>
            <a:endParaRPr kumimoji="0" lang="en-GB" sz="900" b="0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323" name="Rectangle 289">
            <a:extLst>
              <a:ext uri="{FF2B5EF4-FFF2-40B4-BE49-F238E27FC236}">
                <a16:creationId xmlns:a16="http://schemas.microsoft.com/office/drawing/2014/main" id="{F110C2E3-F765-47A9-F442-9A03B34B54E5}"/>
              </a:ext>
            </a:extLst>
          </p:cNvPr>
          <p:cNvSpPr/>
          <p:nvPr/>
        </p:nvSpPr>
        <p:spPr>
          <a:xfrm>
            <a:off x="2385401" y="3776177"/>
            <a:ext cx="386629" cy="330994"/>
          </a:xfrm>
          <a:prstGeom prst="rect">
            <a:avLst/>
          </a:prstGeom>
          <a:solidFill>
            <a:schemeClr val="accent2">
              <a:lumMod val="50000"/>
            </a:schemeClr>
          </a:solidFill>
          <a:ln w="12700" cap="flat" cmpd="sng" algn="ctr">
            <a:solidFill>
              <a:srgbClr val="C00000">
                <a:shade val="50000"/>
              </a:srgbClr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900" b="0" i="0" u="none" strike="noStrike" kern="0" cap="none" spc="0" normalizeH="0" baseline="0" noProof="0" dirty="0" err="1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Pn</a:t>
            </a:r>
            <a:endParaRPr kumimoji="0" lang="en-GB" sz="900" b="0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325" name="Rectangle 289">
            <a:extLst>
              <a:ext uri="{FF2B5EF4-FFF2-40B4-BE49-F238E27FC236}">
                <a16:creationId xmlns:a16="http://schemas.microsoft.com/office/drawing/2014/main" id="{9581068C-FA9A-3F41-DF20-026118987485}"/>
              </a:ext>
            </a:extLst>
          </p:cNvPr>
          <p:cNvSpPr/>
          <p:nvPr/>
        </p:nvSpPr>
        <p:spPr>
          <a:xfrm>
            <a:off x="3206166" y="2676050"/>
            <a:ext cx="386629" cy="330994"/>
          </a:xfrm>
          <a:prstGeom prst="rect">
            <a:avLst/>
          </a:prstGeom>
          <a:solidFill>
            <a:schemeClr val="accent2">
              <a:lumMod val="50000"/>
            </a:schemeClr>
          </a:solidFill>
          <a:ln w="12700" cap="flat" cmpd="sng" algn="ctr">
            <a:solidFill>
              <a:srgbClr val="C00000">
                <a:shade val="50000"/>
              </a:srgbClr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900" b="0" i="0" u="none" strike="noStrike" kern="0" cap="none" spc="0" normalizeH="0" baseline="0" noProof="0" dirty="0" err="1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Pn</a:t>
            </a:r>
            <a:endParaRPr kumimoji="0" lang="en-GB" sz="900" b="0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327" name="Rectangle 289">
            <a:extLst>
              <a:ext uri="{FF2B5EF4-FFF2-40B4-BE49-F238E27FC236}">
                <a16:creationId xmlns:a16="http://schemas.microsoft.com/office/drawing/2014/main" id="{49F4BE90-380B-1EEA-243E-C39F6DB0E469}"/>
              </a:ext>
            </a:extLst>
          </p:cNvPr>
          <p:cNvSpPr/>
          <p:nvPr/>
        </p:nvSpPr>
        <p:spPr>
          <a:xfrm>
            <a:off x="5279886" y="1972200"/>
            <a:ext cx="386629" cy="330994"/>
          </a:xfrm>
          <a:prstGeom prst="rect">
            <a:avLst/>
          </a:prstGeom>
          <a:solidFill>
            <a:schemeClr val="accent2">
              <a:lumMod val="50000"/>
            </a:schemeClr>
          </a:solidFill>
          <a:ln w="12700" cap="flat" cmpd="sng" algn="ctr">
            <a:solidFill>
              <a:srgbClr val="C00000">
                <a:shade val="50000"/>
              </a:srgbClr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900" b="0" i="0" u="none" strike="noStrike" kern="0" cap="none" spc="0" normalizeH="0" baseline="0" noProof="0" dirty="0" err="1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Pn</a:t>
            </a:r>
            <a:endParaRPr kumimoji="0" lang="en-GB" sz="900" b="0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333" name="Rectangle 289">
            <a:extLst>
              <a:ext uri="{FF2B5EF4-FFF2-40B4-BE49-F238E27FC236}">
                <a16:creationId xmlns:a16="http://schemas.microsoft.com/office/drawing/2014/main" id="{E30A98CE-8143-8629-43CE-760AEA3D5621}"/>
              </a:ext>
            </a:extLst>
          </p:cNvPr>
          <p:cNvSpPr/>
          <p:nvPr/>
        </p:nvSpPr>
        <p:spPr>
          <a:xfrm>
            <a:off x="5691117" y="1972200"/>
            <a:ext cx="386629" cy="330994"/>
          </a:xfrm>
          <a:prstGeom prst="rect">
            <a:avLst/>
          </a:prstGeom>
          <a:solidFill>
            <a:schemeClr val="accent2">
              <a:lumMod val="50000"/>
            </a:schemeClr>
          </a:solidFill>
          <a:ln w="12700" cap="flat" cmpd="sng" algn="ctr">
            <a:solidFill>
              <a:srgbClr val="C00000">
                <a:shade val="50000"/>
              </a:srgbClr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900" b="0" i="0" u="none" strike="noStrike" kern="0" cap="none" spc="0" normalizeH="0" baseline="0" noProof="0" dirty="0" err="1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Pn</a:t>
            </a:r>
            <a:endParaRPr kumimoji="0" lang="en-GB" sz="900" b="0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335" name="Rectangle 289">
            <a:extLst>
              <a:ext uri="{FF2B5EF4-FFF2-40B4-BE49-F238E27FC236}">
                <a16:creationId xmlns:a16="http://schemas.microsoft.com/office/drawing/2014/main" id="{D8777080-189A-5351-0321-C99A23A0AA01}"/>
              </a:ext>
            </a:extLst>
          </p:cNvPr>
          <p:cNvSpPr/>
          <p:nvPr/>
        </p:nvSpPr>
        <p:spPr>
          <a:xfrm>
            <a:off x="6112019" y="1972200"/>
            <a:ext cx="386629" cy="330994"/>
          </a:xfrm>
          <a:prstGeom prst="rect">
            <a:avLst/>
          </a:prstGeom>
          <a:solidFill>
            <a:schemeClr val="accent2">
              <a:lumMod val="50000"/>
            </a:schemeClr>
          </a:solidFill>
          <a:ln w="12700" cap="flat" cmpd="sng" algn="ctr">
            <a:solidFill>
              <a:srgbClr val="C00000">
                <a:shade val="50000"/>
              </a:srgbClr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900" b="0" i="0" u="none" strike="noStrike" kern="0" cap="none" spc="0" normalizeH="0" baseline="0" noProof="0" dirty="0" err="1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Pn</a:t>
            </a:r>
            <a:endParaRPr kumimoji="0" lang="en-GB" sz="900" b="0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337" name="Rectangle 289">
            <a:extLst>
              <a:ext uri="{FF2B5EF4-FFF2-40B4-BE49-F238E27FC236}">
                <a16:creationId xmlns:a16="http://schemas.microsoft.com/office/drawing/2014/main" id="{4EA88053-75DC-BC75-3656-677B56217CFD}"/>
              </a:ext>
            </a:extLst>
          </p:cNvPr>
          <p:cNvSpPr/>
          <p:nvPr/>
        </p:nvSpPr>
        <p:spPr>
          <a:xfrm>
            <a:off x="6524912" y="1971402"/>
            <a:ext cx="386629" cy="330994"/>
          </a:xfrm>
          <a:prstGeom prst="rect">
            <a:avLst/>
          </a:prstGeom>
          <a:solidFill>
            <a:schemeClr val="accent2">
              <a:lumMod val="50000"/>
            </a:schemeClr>
          </a:solidFill>
          <a:ln w="12700" cap="flat" cmpd="sng" algn="ctr">
            <a:solidFill>
              <a:srgbClr val="C00000">
                <a:shade val="50000"/>
              </a:srgbClr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900" b="0" i="0" u="none" strike="noStrike" kern="0" cap="none" spc="0" normalizeH="0" baseline="0" noProof="0" dirty="0" err="1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Pn</a:t>
            </a:r>
            <a:endParaRPr kumimoji="0" lang="en-GB" sz="900" b="0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339" name="Rectangle 289">
            <a:extLst>
              <a:ext uri="{FF2B5EF4-FFF2-40B4-BE49-F238E27FC236}">
                <a16:creationId xmlns:a16="http://schemas.microsoft.com/office/drawing/2014/main" id="{8BACC8E8-B016-53E5-6720-BB0DE56DBF21}"/>
              </a:ext>
            </a:extLst>
          </p:cNvPr>
          <p:cNvSpPr/>
          <p:nvPr/>
        </p:nvSpPr>
        <p:spPr>
          <a:xfrm>
            <a:off x="9430197" y="2308232"/>
            <a:ext cx="386629" cy="330994"/>
          </a:xfrm>
          <a:prstGeom prst="rect">
            <a:avLst/>
          </a:prstGeom>
          <a:solidFill>
            <a:schemeClr val="accent2">
              <a:lumMod val="50000"/>
            </a:schemeClr>
          </a:solidFill>
          <a:ln w="12700" cap="flat" cmpd="sng" algn="ctr">
            <a:solidFill>
              <a:srgbClr val="C00000">
                <a:shade val="50000"/>
              </a:srgbClr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900" b="0" i="0" u="none" strike="noStrike" kern="0" cap="none" spc="0" normalizeH="0" baseline="0" noProof="0" dirty="0" err="1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Pn</a:t>
            </a:r>
            <a:endParaRPr kumimoji="0" lang="en-GB" sz="900" b="0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343" name="Rectangle 289">
            <a:extLst>
              <a:ext uri="{FF2B5EF4-FFF2-40B4-BE49-F238E27FC236}">
                <a16:creationId xmlns:a16="http://schemas.microsoft.com/office/drawing/2014/main" id="{473E44B3-D7FD-980B-5C99-C5E9C58FA13E}"/>
              </a:ext>
            </a:extLst>
          </p:cNvPr>
          <p:cNvSpPr/>
          <p:nvPr/>
        </p:nvSpPr>
        <p:spPr>
          <a:xfrm>
            <a:off x="9842632" y="2679430"/>
            <a:ext cx="386629" cy="330994"/>
          </a:xfrm>
          <a:prstGeom prst="rect">
            <a:avLst/>
          </a:prstGeom>
          <a:solidFill>
            <a:schemeClr val="accent2">
              <a:lumMod val="50000"/>
            </a:schemeClr>
          </a:solidFill>
          <a:ln w="12700" cap="flat" cmpd="sng" algn="ctr">
            <a:solidFill>
              <a:srgbClr val="C00000">
                <a:shade val="50000"/>
              </a:srgbClr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900" b="0" i="0" u="none" strike="noStrike" kern="0" cap="none" spc="0" normalizeH="0" baseline="0" noProof="0" dirty="0" err="1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Pn</a:t>
            </a:r>
            <a:endParaRPr kumimoji="0" lang="en-GB" sz="900" b="0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345" name="Rectangle 289">
            <a:extLst>
              <a:ext uri="{FF2B5EF4-FFF2-40B4-BE49-F238E27FC236}">
                <a16:creationId xmlns:a16="http://schemas.microsoft.com/office/drawing/2014/main" id="{808EA812-41DA-A6C0-DDD7-3575F2F04FD5}"/>
              </a:ext>
            </a:extLst>
          </p:cNvPr>
          <p:cNvSpPr/>
          <p:nvPr/>
        </p:nvSpPr>
        <p:spPr>
          <a:xfrm>
            <a:off x="10254155" y="2671197"/>
            <a:ext cx="386629" cy="330994"/>
          </a:xfrm>
          <a:prstGeom prst="rect">
            <a:avLst/>
          </a:prstGeom>
          <a:solidFill>
            <a:schemeClr val="accent2">
              <a:lumMod val="50000"/>
            </a:schemeClr>
          </a:solidFill>
          <a:ln w="12700" cap="flat" cmpd="sng" algn="ctr">
            <a:solidFill>
              <a:srgbClr val="C00000">
                <a:shade val="50000"/>
              </a:srgbClr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900" b="0" i="0" u="none" strike="noStrike" kern="0" cap="none" spc="0" normalizeH="0" baseline="0" noProof="0" dirty="0" err="1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Pn</a:t>
            </a:r>
            <a:endParaRPr kumimoji="0" lang="en-GB" sz="900" b="0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347" name="Rectangle 289">
            <a:extLst>
              <a:ext uri="{FF2B5EF4-FFF2-40B4-BE49-F238E27FC236}">
                <a16:creationId xmlns:a16="http://schemas.microsoft.com/office/drawing/2014/main" id="{584DBFC9-F0CE-5394-A518-576C614E7D1A}"/>
              </a:ext>
            </a:extLst>
          </p:cNvPr>
          <p:cNvSpPr/>
          <p:nvPr/>
        </p:nvSpPr>
        <p:spPr>
          <a:xfrm>
            <a:off x="10668935" y="3045561"/>
            <a:ext cx="386629" cy="330994"/>
          </a:xfrm>
          <a:prstGeom prst="rect">
            <a:avLst/>
          </a:prstGeom>
          <a:solidFill>
            <a:schemeClr val="accent2">
              <a:lumMod val="50000"/>
            </a:schemeClr>
          </a:solidFill>
          <a:ln w="12700" cap="flat" cmpd="sng" algn="ctr">
            <a:solidFill>
              <a:srgbClr val="C00000">
                <a:shade val="50000"/>
              </a:srgbClr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900" b="0" i="0" u="none" strike="noStrike" kern="0" cap="none" spc="0" normalizeH="0" baseline="0" noProof="0" dirty="0" err="1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Pn</a:t>
            </a:r>
            <a:endParaRPr kumimoji="0" lang="en-GB" sz="900" b="0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357" name="TextovéPole 356">
            <a:extLst>
              <a:ext uri="{FF2B5EF4-FFF2-40B4-BE49-F238E27FC236}">
                <a16:creationId xmlns:a16="http://schemas.microsoft.com/office/drawing/2014/main" id="{9F7940F4-E23B-083B-4D9A-B1E51CBBF446}"/>
              </a:ext>
            </a:extLst>
          </p:cNvPr>
          <p:cNvSpPr txBox="1"/>
          <p:nvPr/>
        </p:nvSpPr>
        <p:spPr>
          <a:xfrm>
            <a:off x="756140" y="768118"/>
            <a:ext cx="10531986" cy="123110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Bef>
                <a:spcPts val="600"/>
              </a:spcBef>
            </a:pPr>
            <a:r>
              <a:rPr lang="cs-CZ" sz="1600" dirty="0">
                <a:latin typeface="+mj-lt"/>
              </a:rPr>
              <a:t>chápeme jako </a:t>
            </a:r>
            <a:r>
              <a:rPr lang="cs-CZ" sz="1600" b="1" dirty="0">
                <a:latin typeface="+mj-lt"/>
              </a:rPr>
              <a:t>Obchodně-provozní model</a:t>
            </a:r>
            <a:r>
              <a:rPr lang="cs-CZ" sz="1600" dirty="0">
                <a:latin typeface="+mj-lt"/>
              </a:rPr>
              <a:t> Správy železnic k přípravě konceptu GVD pro předpokládané požadavky objednatelů osobní dopravy, osobních dopravců a nákladních dopravců.</a:t>
            </a:r>
          </a:p>
          <a:p>
            <a:pPr>
              <a:spcBef>
                <a:spcPts val="600"/>
              </a:spcBef>
            </a:pPr>
            <a:r>
              <a:rPr lang="cs-CZ" sz="1600" b="1" dirty="0">
                <a:latin typeface="+mj-lt"/>
              </a:rPr>
              <a:t>Lze udělat na základě skutečných počtů vlaků z předcházejícího období a doplňujících požadavků dopravců v maximální variaci.</a:t>
            </a:r>
          </a:p>
          <a:p>
            <a:pPr marL="285750" indent="-285750">
              <a:spcBef>
                <a:spcPts val="600"/>
              </a:spcBef>
              <a:buFontTx/>
              <a:buChar char="-"/>
            </a:pPr>
            <a:endParaRPr lang="cs-CZ" sz="1600" b="1" dirty="0">
              <a:solidFill>
                <a:srgbClr val="FF0000"/>
              </a:solidFill>
              <a:latin typeface="+mj-lt"/>
            </a:endParaRPr>
          </a:p>
        </p:txBody>
      </p:sp>
      <p:sp>
        <p:nvSpPr>
          <p:cNvPr id="359" name="TextovéPole 358">
            <a:extLst>
              <a:ext uri="{FF2B5EF4-FFF2-40B4-BE49-F238E27FC236}">
                <a16:creationId xmlns:a16="http://schemas.microsoft.com/office/drawing/2014/main" id="{97B40400-2920-4F77-CC3F-81799B660483}"/>
              </a:ext>
            </a:extLst>
          </p:cNvPr>
          <p:cNvSpPr txBox="1"/>
          <p:nvPr/>
        </p:nvSpPr>
        <p:spPr>
          <a:xfrm>
            <a:off x="701667" y="5424152"/>
            <a:ext cx="10767786" cy="6617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Bef>
                <a:spcPts val="600"/>
              </a:spcBef>
            </a:pPr>
            <a:r>
              <a:rPr lang="cs-CZ" sz="1600" b="1" dirty="0">
                <a:latin typeface="+mj-lt"/>
              </a:rPr>
              <a:t>Bude sloužit pro nastavení konceptu rozložení tras vlaků s ohledem na kapacitu trati.</a:t>
            </a:r>
          </a:p>
          <a:p>
            <a:pPr>
              <a:spcBef>
                <a:spcPts val="600"/>
              </a:spcBef>
            </a:pPr>
            <a:r>
              <a:rPr lang="cs-CZ" sz="1600" dirty="0">
                <a:latin typeface="+mj-lt"/>
              </a:rPr>
              <a:t>Zatím není závazek dopravců. </a:t>
            </a:r>
          </a:p>
        </p:txBody>
      </p:sp>
      <p:sp>
        <p:nvSpPr>
          <p:cNvPr id="3" name="TextovéPole 2">
            <a:extLst>
              <a:ext uri="{FF2B5EF4-FFF2-40B4-BE49-F238E27FC236}">
                <a16:creationId xmlns:a16="http://schemas.microsoft.com/office/drawing/2014/main" id="{DED7C9DA-B67C-4F05-7723-47DBF7697362}"/>
              </a:ext>
            </a:extLst>
          </p:cNvPr>
          <p:cNvSpPr txBox="1"/>
          <p:nvPr/>
        </p:nvSpPr>
        <p:spPr>
          <a:xfrm>
            <a:off x="753435" y="1592435"/>
            <a:ext cx="3151697" cy="61555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600" b="1" dirty="0">
                <a:solidFill>
                  <a:srgbClr val="FF0000"/>
                </a:solidFill>
                <a:latin typeface="+mj-lt"/>
              </a:rPr>
              <a:t>Indikativní model dílčího úseku tratě: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52547237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Obdélník: se zakulacenými rohy 7"/>
          <p:cNvSpPr/>
          <p:nvPr/>
        </p:nvSpPr>
        <p:spPr>
          <a:xfrm>
            <a:off x="568411" y="333632"/>
            <a:ext cx="11059297" cy="6264876"/>
          </a:xfrm>
          <a:prstGeom prst="roundRect">
            <a:avLst>
              <a:gd name="adj" fmla="val 4040"/>
            </a:avLst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10" name="Nadpis 1"/>
          <p:cNvSpPr>
            <a:spLocks noGrp="1"/>
          </p:cNvSpPr>
          <p:nvPr>
            <p:ph type="title"/>
          </p:nvPr>
        </p:nvSpPr>
        <p:spPr>
          <a:xfrm>
            <a:off x="756140" y="406693"/>
            <a:ext cx="10679719" cy="686746"/>
          </a:xfrm>
        </p:spPr>
        <p:txBody>
          <a:bodyPr anchor="t">
            <a:normAutofit/>
          </a:bodyPr>
          <a:lstStyle/>
          <a:p>
            <a:pPr>
              <a:lnSpc>
                <a:spcPct val="100000"/>
              </a:lnSpc>
            </a:pPr>
            <a:r>
              <a:rPr lang="cs-CZ" sz="2400" b="1" dirty="0" err="1">
                <a:solidFill>
                  <a:srgbClr val="FF0000"/>
                </a:solidFill>
              </a:rPr>
              <a:t>Rolling</a:t>
            </a:r>
            <a:r>
              <a:rPr lang="cs-CZ" sz="2400" b="1" dirty="0">
                <a:solidFill>
                  <a:srgbClr val="FF0000"/>
                </a:solidFill>
              </a:rPr>
              <a:t> </a:t>
            </a:r>
            <a:r>
              <a:rPr lang="cs-CZ" sz="2400" b="1" dirty="0" err="1">
                <a:solidFill>
                  <a:srgbClr val="FF0000"/>
                </a:solidFill>
              </a:rPr>
              <a:t>planning</a:t>
            </a:r>
            <a:endParaRPr lang="cs-CZ" sz="2400" dirty="0">
              <a:solidFill>
                <a:srgbClr val="FF0000"/>
              </a:solidFill>
            </a:endParaRPr>
          </a:p>
        </p:txBody>
      </p:sp>
      <p:pic>
        <p:nvPicPr>
          <p:cNvPr id="22" name="Obrázek 21">
            <a:extLst>
              <a:ext uri="{FF2B5EF4-FFF2-40B4-BE49-F238E27FC236}">
                <a16:creationId xmlns:a16="http://schemas.microsoft.com/office/drawing/2014/main" id="{8C1ADB70-F744-49C9-A99E-B5685E05A1D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337908" y="5955136"/>
            <a:ext cx="2017951" cy="414564"/>
          </a:xfrm>
          <a:prstGeom prst="rect">
            <a:avLst/>
          </a:prstGeom>
        </p:spPr>
      </p:pic>
      <p:sp>
        <p:nvSpPr>
          <p:cNvPr id="2" name="TextovéPole 1">
            <a:extLst>
              <a:ext uri="{FF2B5EF4-FFF2-40B4-BE49-F238E27FC236}">
                <a16:creationId xmlns:a16="http://schemas.microsoft.com/office/drawing/2014/main" id="{173DC5B6-2CF0-4227-8A5D-40C01C7955C6}"/>
              </a:ext>
            </a:extLst>
          </p:cNvPr>
          <p:cNvSpPr txBox="1"/>
          <p:nvPr/>
        </p:nvSpPr>
        <p:spPr>
          <a:xfrm>
            <a:off x="6384022" y="1140175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cs-CZ" dirty="0"/>
          </a:p>
        </p:txBody>
      </p:sp>
      <p:graphicFrame>
        <p:nvGraphicFramePr>
          <p:cNvPr id="16" name="Table 10">
            <a:extLst>
              <a:ext uri="{FF2B5EF4-FFF2-40B4-BE49-F238E27FC236}">
                <a16:creationId xmlns:a16="http://schemas.microsoft.com/office/drawing/2014/main" id="{89A09B0C-04C4-8C58-0083-0E640871C32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57610895"/>
              </p:ext>
            </p:extLst>
          </p:nvPr>
        </p:nvGraphicFramePr>
        <p:xfrm>
          <a:off x="695903" y="1916243"/>
          <a:ext cx="10800193" cy="3287154"/>
        </p:xfrm>
        <a:graphic>
          <a:graphicData uri="http://schemas.openxmlformats.org/drawingml/2006/table">
            <a:tbl>
              <a:tblPr firstRow="1" bandRow="1"/>
              <a:tblGrid>
                <a:gridCol w="429624">
                  <a:extLst>
                    <a:ext uri="{9D8B030D-6E8A-4147-A177-3AD203B41FA5}">
                      <a16:colId xmlns:a16="http://schemas.microsoft.com/office/drawing/2014/main" val="1219023972"/>
                    </a:ext>
                  </a:extLst>
                </a:gridCol>
                <a:gridCol w="401161">
                  <a:extLst>
                    <a:ext uri="{9D8B030D-6E8A-4147-A177-3AD203B41FA5}">
                      <a16:colId xmlns:a16="http://schemas.microsoft.com/office/drawing/2014/main" val="566883578"/>
                    </a:ext>
                  </a:extLst>
                </a:gridCol>
                <a:gridCol w="415392">
                  <a:extLst>
                    <a:ext uri="{9D8B030D-6E8A-4147-A177-3AD203B41FA5}">
                      <a16:colId xmlns:a16="http://schemas.microsoft.com/office/drawing/2014/main" val="1348265272"/>
                    </a:ext>
                  </a:extLst>
                </a:gridCol>
                <a:gridCol w="415392">
                  <a:extLst>
                    <a:ext uri="{9D8B030D-6E8A-4147-A177-3AD203B41FA5}">
                      <a16:colId xmlns:a16="http://schemas.microsoft.com/office/drawing/2014/main" val="987113079"/>
                    </a:ext>
                  </a:extLst>
                </a:gridCol>
                <a:gridCol w="415392">
                  <a:extLst>
                    <a:ext uri="{9D8B030D-6E8A-4147-A177-3AD203B41FA5}">
                      <a16:colId xmlns:a16="http://schemas.microsoft.com/office/drawing/2014/main" val="733453733"/>
                    </a:ext>
                  </a:extLst>
                </a:gridCol>
                <a:gridCol w="415392">
                  <a:extLst>
                    <a:ext uri="{9D8B030D-6E8A-4147-A177-3AD203B41FA5}">
                      <a16:colId xmlns:a16="http://schemas.microsoft.com/office/drawing/2014/main" val="866187662"/>
                    </a:ext>
                  </a:extLst>
                </a:gridCol>
                <a:gridCol w="415392">
                  <a:extLst>
                    <a:ext uri="{9D8B030D-6E8A-4147-A177-3AD203B41FA5}">
                      <a16:colId xmlns:a16="http://schemas.microsoft.com/office/drawing/2014/main" val="2053794207"/>
                    </a:ext>
                  </a:extLst>
                </a:gridCol>
                <a:gridCol w="415392">
                  <a:extLst>
                    <a:ext uri="{9D8B030D-6E8A-4147-A177-3AD203B41FA5}">
                      <a16:colId xmlns:a16="http://schemas.microsoft.com/office/drawing/2014/main" val="2537101779"/>
                    </a:ext>
                  </a:extLst>
                </a:gridCol>
                <a:gridCol w="415392">
                  <a:extLst>
                    <a:ext uri="{9D8B030D-6E8A-4147-A177-3AD203B41FA5}">
                      <a16:colId xmlns:a16="http://schemas.microsoft.com/office/drawing/2014/main" val="2134446056"/>
                    </a:ext>
                  </a:extLst>
                </a:gridCol>
                <a:gridCol w="415392">
                  <a:extLst>
                    <a:ext uri="{9D8B030D-6E8A-4147-A177-3AD203B41FA5}">
                      <a16:colId xmlns:a16="http://schemas.microsoft.com/office/drawing/2014/main" val="3290817321"/>
                    </a:ext>
                  </a:extLst>
                </a:gridCol>
                <a:gridCol w="415392">
                  <a:extLst>
                    <a:ext uri="{9D8B030D-6E8A-4147-A177-3AD203B41FA5}">
                      <a16:colId xmlns:a16="http://schemas.microsoft.com/office/drawing/2014/main" val="1936070984"/>
                    </a:ext>
                  </a:extLst>
                </a:gridCol>
                <a:gridCol w="415392">
                  <a:extLst>
                    <a:ext uri="{9D8B030D-6E8A-4147-A177-3AD203B41FA5}">
                      <a16:colId xmlns:a16="http://schemas.microsoft.com/office/drawing/2014/main" val="1294778989"/>
                    </a:ext>
                  </a:extLst>
                </a:gridCol>
                <a:gridCol w="415392">
                  <a:extLst>
                    <a:ext uri="{9D8B030D-6E8A-4147-A177-3AD203B41FA5}">
                      <a16:colId xmlns:a16="http://schemas.microsoft.com/office/drawing/2014/main" val="3912659130"/>
                    </a:ext>
                  </a:extLst>
                </a:gridCol>
                <a:gridCol w="415392">
                  <a:extLst>
                    <a:ext uri="{9D8B030D-6E8A-4147-A177-3AD203B41FA5}">
                      <a16:colId xmlns:a16="http://schemas.microsoft.com/office/drawing/2014/main" val="1652121060"/>
                    </a:ext>
                  </a:extLst>
                </a:gridCol>
                <a:gridCol w="415392">
                  <a:extLst>
                    <a:ext uri="{9D8B030D-6E8A-4147-A177-3AD203B41FA5}">
                      <a16:colId xmlns:a16="http://schemas.microsoft.com/office/drawing/2014/main" val="1652821491"/>
                    </a:ext>
                  </a:extLst>
                </a:gridCol>
                <a:gridCol w="415392">
                  <a:extLst>
                    <a:ext uri="{9D8B030D-6E8A-4147-A177-3AD203B41FA5}">
                      <a16:colId xmlns:a16="http://schemas.microsoft.com/office/drawing/2014/main" val="926960328"/>
                    </a:ext>
                  </a:extLst>
                </a:gridCol>
                <a:gridCol w="415392">
                  <a:extLst>
                    <a:ext uri="{9D8B030D-6E8A-4147-A177-3AD203B41FA5}">
                      <a16:colId xmlns:a16="http://schemas.microsoft.com/office/drawing/2014/main" val="2372754471"/>
                    </a:ext>
                  </a:extLst>
                </a:gridCol>
                <a:gridCol w="415392">
                  <a:extLst>
                    <a:ext uri="{9D8B030D-6E8A-4147-A177-3AD203B41FA5}">
                      <a16:colId xmlns:a16="http://schemas.microsoft.com/office/drawing/2014/main" val="1190301434"/>
                    </a:ext>
                  </a:extLst>
                </a:gridCol>
                <a:gridCol w="415392">
                  <a:extLst>
                    <a:ext uri="{9D8B030D-6E8A-4147-A177-3AD203B41FA5}">
                      <a16:colId xmlns:a16="http://schemas.microsoft.com/office/drawing/2014/main" val="1353843398"/>
                    </a:ext>
                  </a:extLst>
                </a:gridCol>
                <a:gridCol w="415392">
                  <a:extLst>
                    <a:ext uri="{9D8B030D-6E8A-4147-A177-3AD203B41FA5}">
                      <a16:colId xmlns:a16="http://schemas.microsoft.com/office/drawing/2014/main" val="1279604018"/>
                    </a:ext>
                  </a:extLst>
                </a:gridCol>
                <a:gridCol w="415392">
                  <a:extLst>
                    <a:ext uri="{9D8B030D-6E8A-4147-A177-3AD203B41FA5}">
                      <a16:colId xmlns:a16="http://schemas.microsoft.com/office/drawing/2014/main" val="4203764459"/>
                    </a:ext>
                  </a:extLst>
                </a:gridCol>
                <a:gridCol w="415392">
                  <a:extLst>
                    <a:ext uri="{9D8B030D-6E8A-4147-A177-3AD203B41FA5}">
                      <a16:colId xmlns:a16="http://schemas.microsoft.com/office/drawing/2014/main" val="786734249"/>
                    </a:ext>
                  </a:extLst>
                </a:gridCol>
                <a:gridCol w="415392">
                  <a:extLst>
                    <a:ext uri="{9D8B030D-6E8A-4147-A177-3AD203B41FA5}">
                      <a16:colId xmlns:a16="http://schemas.microsoft.com/office/drawing/2014/main" val="2265631759"/>
                    </a:ext>
                  </a:extLst>
                </a:gridCol>
                <a:gridCol w="415392">
                  <a:extLst>
                    <a:ext uri="{9D8B030D-6E8A-4147-A177-3AD203B41FA5}">
                      <a16:colId xmlns:a16="http://schemas.microsoft.com/office/drawing/2014/main" val="3201096972"/>
                    </a:ext>
                  </a:extLst>
                </a:gridCol>
                <a:gridCol w="415392">
                  <a:extLst>
                    <a:ext uri="{9D8B030D-6E8A-4147-A177-3AD203B41FA5}">
                      <a16:colId xmlns:a16="http://schemas.microsoft.com/office/drawing/2014/main" val="3186995429"/>
                    </a:ext>
                  </a:extLst>
                </a:gridCol>
                <a:gridCol w="415392">
                  <a:extLst>
                    <a:ext uri="{9D8B030D-6E8A-4147-A177-3AD203B41FA5}">
                      <a16:colId xmlns:a16="http://schemas.microsoft.com/office/drawing/2014/main" val="4032060308"/>
                    </a:ext>
                  </a:extLst>
                </a:gridCol>
              </a:tblGrid>
              <a:tr h="361074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9pPr>
                    </a:lstStyle>
                    <a:p>
                      <a:r>
                        <a:rPr lang="en-GB" sz="1600" b="0">
                          <a:solidFill>
                            <a:schemeClr val="tx1"/>
                          </a:solidFill>
                        </a:rPr>
                        <a:t>8</a:t>
                      </a:r>
                    </a:p>
                  </a:txBody>
                  <a:tcPr>
                    <a:lnL w="762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solidFill>
                        <a:sysClr val="window" lastClr="FFFFFF"/>
                      </a:solidFill>
                    </a:lnR>
                    <a:lnT w="762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4EDE8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9pPr>
                    </a:lstStyle>
                    <a:p>
                      <a:endParaRPr lang="en-GB"/>
                    </a:p>
                  </a:txBody>
                  <a:tcPr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762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4EDE8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9pPr>
                    </a:lstStyle>
                    <a:p>
                      <a:endParaRPr lang="en-GB"/>
                    </a:p>
                  </a:txBody>
                  <a:tcPr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762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4EDE8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9pPr>
                    </a:lstStyle>
                    <a:p>
                      <a:endParaRPr lang="en-GB"/>
                    </a:p>
                  </a:txBody>
                  <a:tcPr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762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4EDE8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9pPr>
                    </a:lstStyle>
                    <a:p>
                      <a:endParaRPr lang="en-GB"/>
                    </a:p>
                  </a:txBody>
                  <a:tcPr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762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4EDE8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9pPr>
                    </a:lstStyle>
                    <a:p>
                      <a:endParaRPr lang="en-GB"/>
                    </a:p>
                  </a:txBody>
                  <a:tcPr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762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4EDE8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9pPr>
                    </a:lstStyle>
                    <a:p>
                      <a:endParaRPr lang="en-GB"/>
                    </a:p>
                  </a:txBody>
                  <a:tcPr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762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4EDE8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9pPr>
                    </a:lstStyle>
                    <a:p>
                      <a:endParaRPr lang="en-GB"/>
                    </a:p>
                  </a:txBody>
                  <a:tcPr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762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4EDE8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9pPr>
                    </a:lstStyle>
                    <a:p>
                      <a:endParaRPr lang="en-GB"/>
                    </a:p>
                  </a:txBody>
                  <a:tcPr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762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4EDE8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9pPr>
                    </a:lstStyle>
                    <a:p>
                      <a:endParaRPr lang="en-GB"/>
                    </a:p>
                  </a:txBody>
                  <a:tcPr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762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4EDE8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9pPr>
                    </a:lstStyle>
                    <a:p>
                      <a:endParaRPr lang="en-GB"/>
                    </a:p>
                  </a:txBody>
                  <a:tcPr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762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4EDE8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9pPr>
                    </a:lstStyle>
                    <a:p>
                      <a:endParaRPr lang="en-GB"/>
                    </a:p>
                  </a:txBody>
                  <a:tcPr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762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4EDE8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9pPr>
                    </a:lstStyle>
                    <a:p>
                      <a:endParaRPr lang="en-GB"/>
                    </a:p>
                  </a:txBody>
                  <a:tcPr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762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4EDE8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9pPr>
                    </a:lstStyle>
                    <a:p>
                      <a:endParaRPr lang="en-GB"/>
                    </a:p>
                  </a:txBody>
                  <a:tcPr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762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4EDE8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9pPr>
                    </a:lstStyle>
                    <a:p>
                      <a:endParaRPr lang="en-GB"/>
                    </a:p>
                  </a:txBody>
                  <a:tcPr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762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4EDE8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9pPr>
                    </a:lstStyle>
                    <a:p>
                      <a:endParaRPr lang="en-GB"/>
                    </a:p>
                  </a:txBody>
                  <a:tcPr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762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4EDE8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9pPr>
                    </a:lstStyle>
                    <a:p>
                      <a:endParaRPr lang="en-GB"/>
                    </a:p>
                  </a:txBody>
                  <a:tcPr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762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4EDE8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9pPr>
                    </a:lstStyle>
                    <a:p>
                      <a:endParaRPr lang="en-GB"/>
                    </a:p>
                  </a:txBody>
                  <a:tcPr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762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4EDE8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9pPr>
                    </a:lstStyle>
                    <a:p>
                      <a:endParaRPr lang="en-GB"/>
                    </a:p>
                  </a:txBody>
                  <a:tcPr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762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4EDE8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9pPr>
                    </a:lstStyle>
                    <a:p>
                      <a:endParaRPr lang="en-GB"/>
                    </a:p>
                  </a:txBody>
                  <a:tcPr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762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4EDE8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9pPr>
                    </a:lstStyle>
                    <a:p>
                      <a:endParaRPr lang="en-GB"/>
                    </a:p>
                  </a:txBody>
                  <a:tcPr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762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4EDE8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9pPr>
                    </a:lstStyle>
                    <a:p>
                      <a:endParaRPr lang="en-GB"/>
                    </a:p>
                  </a:txBody>
                  <a:tcPr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762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4EDE8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9pPr>
                    </a:lstStyle>
                    <a:p>
                      <a:endParaRPr lang="en-GB"/>
                    </a:p>
                  </a:txBody>
                  <a:tcPr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762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4EDE8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9pPr>
                    </a:lstStyle>
                    <a:p>
                      <a:endParaRPr lang="en-GB"/>
                    </a:p>
                  </a:txBody>
                  <a:tcPr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762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4EDE8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9pPr>
                    </a:lstStyle>
                    <a:p>
                      <a:endParaRPr lang="en-GB"/>
                    </a:p>
                  </a:txBody>
                  <a:tcPr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762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4EDE8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9pPr>
                    </a:lstStyle>
                    <a:p>
                      <a:endParaRPr lang="en-GB"/>
                    </a:p>
                  </a:txBody>
                  <a:tcPr>
                    <a:lnL w="12700" cmpd="sng">
                      <a:solidFill>
                        <a:sysClr val="window" lastClr="FFFFFF"/>
                      </a:solidFill>
                    </a:lnL>
                    <a:lnR w="762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4EDE8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23272134"/>
                  </a:ext>
                </a:extLst>
              </a:tr>
              <a:tr h="361074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9pPr>
                    </a:lstStyle>
                    <a:p>
                      <a:r>
                        <a:rPr lang="en-GB" sz="1600"/>
                        <a:t>7</a:t>
                      </a:r>
                    </a:p>
                  </a:txBody>
                  <a:tcPr>
                    <a:lnL w="762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solidFill>
                        <a:sysClr val="window" lastClr="FFFFFF"/>
                      </a:solidFill>
                    </a:lnR>
                    <a:lnT w="381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BF873D">
                        <a:tint val="4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9pPr>
                    </a:lstStyle>
                    <a:p>
                      <a:endParaRPr lang="en-GB"/>
                    </a:p>
                  </a:txBody>
                  <a:tcPr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381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BF873D">
                        <a:tint val="4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9pPr>
                    </a:lstStyle>
                    <a:p>
                      <a:endParaRPr lang="en-GB"/>
                    </a:p>
                  </a:txBody>
                  <a:tcPr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381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BF873D">
                        <a:tint val="4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9pPr>
                    </a:lstStyle>
                    <a:p>
                      <a:endParaRPr lang="en-GB"/>
                    </a:p>
                  </a:txBody>
                  <a:tcPr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381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BF873D">
                        <a:tint val="4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9pPr>
                    </a:lstStyle>
                    <a:p>
                      <a:endParaRPr lang="en-GB"/>
                    </a:p>
                  </a:txBody>
                  <a:tcPr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381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BF873D">
                        <a:tint val="4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9pPr>
                    </a:lstStyle>
                    <a:p>
                      <a:endParaRPr lang="en-GB"/>
                    </a:p>
                  </a:txBody>
                  <a:tcPr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381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BF873D">
                        <a:tint val="4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9pPr>
                    </a:lstStyle>
                    <a:p>
                      <a:endParaRPr lang="en-GB"/>
                    </a:p>
                  </a:txBody>
                  <a:tcPr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381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BF873D">
                        <a:tint val="4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9pPr>
                    </a:lstStyle>
                    <a:p>
                      <a:endParaRPr lang="en-GB"/>
                    </a:p>
                  </a:txBody>
                  <a:tcPr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381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BF873D">
                        <a:tint val="4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9pPr>
                    </a:lstStyle>
                    <a:p>
                      <a:endParaRPr lang="en-GB"/>
                    </a:p>
                  </a:txBody>
                  <a:tcPr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381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BF873D">
                        <a:tint val="4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9pPr>
                    </a:lstStyle>
                    <a:p>
                      <a:endParaRPr lang="en-GB"/>
                    </a:p>
                  </a:txBody>
                  <a:tcPr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381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BF873D">
                        <a:tint val="4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9pPr>
                    </a:lstStyle>
                    <a:p>
                      <a:endParaRPr lang="en-GB"/>
                    </a:p>
                  </a:txBody>
                  <a:tcPr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381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BF873D">
                        <a:tint val="4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9pPr>
                    </a:lstStyle>
                    <a:p>
                      <a:endParaRPr lang="en-GB"/>
                    </a:p>
                  </a:txBody>
                  <a:tcPr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381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BF873D">
                        <a:tint val="4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9pPr>
                    </a:lstStyle>
                    <a:p>
                      <a:endParaRPr lang="en-GB"/>
                    </a:p>
                  </a:txBody>
                  <a:tcPr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381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BF873D">
                        <a:tint val="4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9pPr>
                    </a:lstStyle>
                    <a:p>
                      <a:endParaRPr lang="en-GB"/>
                    </a:p>
                  </a:txBody>
                  <a:tcPr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381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BF873D">
                        <a:tint val="4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9pPr>
                    </a:lstStyle>
                    <a:p>
                      <a:endParaRPr lang="en-GB"/>
                    </a:p>
                  </a:txBody>
                  <a:tcPr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381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BF873D">
                        <a:tint val="4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9pPr>
                    </a:lstStyle>
                    <a:p>
                      <a:endParaRPr lang="en-GB"/>
                    </a:p>
                  </a:txBody>
                  <a:tcPr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381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BF873D">
                        <a:tint val="4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9pPr>
                    </a:lstStyle>
                    <a:p>
                      <a:endParaRPr lang="en-GB"/>
                    </a:p>
                  </a:txBody>
                  <a:tcPr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381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BF873D">
                        <a:tint val="4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9pPr>
                    </a:lstStyle>
                    <a:p>
                      <a:endParaRPr lang="en-GB"/>
                    </a:p>
                  </a:txBody>
                  <a:tcPr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381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BF873D">
                        <a:tint val="4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9pPr>
                    </a:lstStyle>
                    <a:p>
                      <a:endParaRPr lang="en-GB"/>
                    </a:p>
                  </a:txBody>
                  <a:tcPr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381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BF873D">
                        <a:tint val="4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9pPr>
                    </a:lstStyle>
                    <a:p>
                      <a:endParaRPr lang="en-GB"/>
                    </a:p>
                  </a:txBody>
                  <a:tcPr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381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BF873D">
                        <a:tint val="4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9pPr>
                    </a:lstStyle>
                    <a:p>
                      <a:endParaRPr lang="en-GB"/>
                    </a:p>
                  </a:txBody>
                  <a:tcPr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381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BF873D">
                        <a:tint val="4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9pPr>
                    </a:lstStyle>
                    <a:p>
                      <a:endParaRPr lang="en-GB"/>
                    </a:p>
                  </a:txBody>
                  <a:tcPr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381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BF873D">
                        <a:tint val="4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9pPr>
                    </a:lstStyle>
                    <a:p>
                      <a:endParaRPr lang="en-GB"/>
                    </a:p>
                  </a:txBody>
                  <a:tcPr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381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BF873D">
                        <a:tint val="4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9pPr>
                    </a:lstStyle>
                    <a:p>
                      <a:endParaRPr lang="en-GB"/>
                    </a:p>
                  </a:txBody>
                  <a:tcPr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381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BF873D">
                        <a:tint val="4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9pPr>
                    </a:lstStyle>
                    <a:p>
                      <a:endParaRPr lang="en-GB"/>
                    </a:p>
                  </a:txBody>
                  <a:tcPr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381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BF873D">
                        <a:tint val="4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9pPr>
                    </a:lstStyle>
                    <a:p>
                      <a:endParaRPr lang="en-GB"/>
                    </a:p>
                  </a:txBody>
                  <a:tcPr>
                    <a:lnL w="12700" cmpd="sng">
                      <a:solidFill>
                        <a:sysClr val="window" lastClr="FFFFFF"/>
                      </a:solidFill>
                    </a:lnL>
                    <a:lnR w="762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BF873D">
                        <a:tint val="4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170089321"/>
                  </a:ext>
                </a:extLst>
              </a:tr>
              <a:tr h="361074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9pPr>
                    </a:lstStyle>
                    <a:p>
                      <a:r>
                        <a:rPr lang="en-GB" sz="1600"/>
                        <a:t>6</a:t>
                      </a:r>
                    </a:p>
                  </a:txBody>
                  <a:tcPr>
                    <a:lnL w="762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BF873D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9pPr>
                    </a:lstStyle>
                    <a:p>
                      <a:endParaRPr lang="en-GB"/>
                    </a:p>
                  </a:txBody>
                  <a:tcPr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BF873D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9pPr>
                    </a:lstStyle>
                    <a:p>
                      <a:endParaRPr lang="en-GB"/>
                    </a:p>
                  </a:txBody>
                  <a:tcPr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BF873D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9pPr>
                    </a:lstStyle>
                    <a:p>
                      <a:endParaRPr lang="en-GB"/>
                    </a:p>
                  </a:txBody>
                  <a:tcPr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BF873D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9pPr>
                    </a:lstStyle>
                    <a:p>
                      <a:endParaRPr lang="en-GB"/>
                    </a:p>
                  </a:txBody>
                  <a:tcPr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BF873D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9pPr>
                    </a:lstStyle>
                    <a:p>
                      <a:endParaRPr lang="en-GB"/>
                    </a:p>
                  </a:txBody>
                  <a:tcPr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BF873D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9pPr>
                    </a:lstStyle>
                    <a:p>
                      <a:endParaRPr lang="en-GB"/>
                    </a:p>
                  </a:txBody>
                  <a:tcPr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BF873D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9pPr>
                    </a:lstStyle>
                    <a:p>
                      <a:endParaRPr lang="en-GB"/>
                    </a:p>
                  </a:txBody>
                  <a:tcPr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BF873D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9pPr>
                    </a:lstStyle>
                    <a:p>
                      <a:endParaRPr lang="en-GB"/>
                    </a:p>
                  </a:txBody>
                  <a:tcPr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BF873D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9pPr>
                    </a:lstStyle>
                    <a:p>
                      <a:endParaRPr lang="en-GB"/>
                    </a:p>
                  </a:txBody>
                  <a:tcPr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BF873D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9pPr>
                    </a:lstStyle>
                    <a:p>
                      <a:endParaRPr lang="en-GB"/>
                    </a:p>
                  </a:txBody>
                  <a:tcPr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BF873D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9pPr>
                    </a:lstStyle>
                    <a:p>
                      <a:endParaRPr lang="en-GB"/>
                    </a:p>
                  </a:txBody>
                  <a:tcPr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BF873D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9pPr>
                    </a:lstStyle>
                    <a:p>
                      <a:endParaRPr lang="en-GB"/>
                    </a:p>
                  </a:txBody>
                  <a:tcPr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BF873D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9pPr>
                    </a:lstStyle>
                    <a:p>
                      <a:endParaRPr lang="en-GB"/>
                    </a:p>
                  </a:txBody>
                  <a:tcPr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BF873D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9pPr>
                    </a:lstStyle>
                    <a:p>
                      <a:endParaRPr lang="en-GB"/>
                    </a:p>
                  </a:txBody>
                  <a:tcPr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BF873D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9pPr>
                    </a:lstStyle>
                    <a:p>
                      <a:endParaRPr lang="en-GB"/>
                    </a:p>
                  </a:txBody>
                  <a:tcPr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BF873D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9pPr>
                    </a:lstStyle>
                    <a:p>
                      <a:endParaRPr lang="en-GB"/>
                    </a:p>
                  </a:txBody>
                  <a:tcPr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BF873D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9pPr>
                    </a:lstStyle>
                    <a:p>
                      <a:endParaRPr lang="en-GB"/>
                    </a:p>
                  </a:txBody>
                  <a:tcPr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BF873D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9pPr>
                    </a:lstStyle>
                    <a:p>
                      <a:endParaRPr lang="en-GB"/>
                    </a:p>
                  </a:txBody>
                  <a:tcPr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BF873D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9pPr>
                    </a:lstStyle>
                    <a:p>
                      <a:endParaRPr lang="en-GB"/>
                    </a:p>
                  </a:txBody>
                  <a:tcPr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BF873D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9pPr>
                    </a:lstStyle>
                    <a:p>
                      <a:endParaRPr lang="en-GB"/>
                    </a:p>
                  </a:txBody>
                  <a:tcPr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BF873D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9pPr>
                    </a:lstStyle>
                    <a:p>
                      <a:endParaRPr lang="en-GB"/>
                    </a:p>
                  </a:txBody>
                  <a:tcPr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BF873D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9pPr>
                    </a:lstStyle>
                    <a:p>
                      <a:endParaRPr lang="en-GB"/>
                    </a:p>
                  </a:txBody>
                  <a:tcPr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BF873D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9pPr>
                    </a:lstStyle>
                    <a:p>
                      <a:endParaRPr lang="en-GB"/>
                    </a:p>
                  </a:txBody>
                  <a:tcPr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BF873D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9pPr>
                    </a:lstStyle>
                    <a:p>
                      <a:endParaRPr lang="en-GB"/>
                    </a:p>
                  </a:txBody>
                  <a:tcPr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BF873D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9pPr>
                    </a:lstStyle>
                    <a:p>
                      <a:endParaRPr lang="en-GB"/>
                    </a:p>
                  </a:txBody>
                  <a:tcPr>
                    <a:lnL w="12700" cmpd="sng">
                      <a:solidFill>
                        <a:sysClr val="window" lastClr="FFFFFF"/>
                      </a:solidFill>
                    </a:lnL>
                    <a:lnR w="762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BF873D">
                        <a:tint val="2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2526179"/>
                  </a:ext>
                </a:extLst>
              </a:tr>
              <a:tr h="361074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9pPr>
                    </a:lstStyle>
                    <a:p>
                      <a:r>
                        <a:rPr lang="en-GB" sz="1600"/>
                        <a:t>5</a:t>
                      </a:r>
                    </a:p>
                  </a:txBody>
                  <a:tcPr>
                    <a:lnL w="762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BF873D">
                        <a:tint val="4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9pPr>
                    </a:lstStyle>
                    <a:p>
                      <a:endParaRPr lang="en-GB"/>
                    </a:p>
                  </a:txBody>
                  <a:tcPr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BF873D">
                        <a:tint val="4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9pPr>
                    </a:lstStyle>
                    <a:p>
                      <a:endParaRPr lang="en-GB"/>
                    </a:p>
                  </a:txBody>
                  <a:tcPr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BF873D">
                        <a:tint val="4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9pPr>
                    </a:lstStyle>
                    <a:p>
                      <a:endParaRPr lang="en-GB"/>
                    </a:p>
                  </a:txBody>
                  <a:tcPr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BF873D">
                        <a:tint val="4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9pPr>
                    </a:lstStyle>
                    <a:p>
                      <a:endParaRPr lang="en-GB"/>
                    </a:p>
                  </a:txBody>
                  <a:tcPr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BF873D">
                        <a:tint val="4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9pPr>
                    </a:lstStyle>
                    <a:p>
                      <a:endParaRPr lang="en-GB"/>
                    </a:p>
                  </a:txBody>
                  <a:tcPr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BF873D">
                        <a:tint val="4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9pPr>
                    </a:lstStyle>
                    <a:p>
                      <a:endParaRPr lang="en-GB"/>
                    </a:p>
                  </a:txBody>
                  <a:tcPr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BF873D">
                        <a:tint val="4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9pPr>
                    </a:lstStyle>
                    <a:p>
                      <a:endParaRPr lang="en-GB"/>
                    </a:p>
                  </a:txBody>
                  <a:tcPr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BF873D">
                        <a:tint val="4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9pPr>
                    </a:lstStyle>
                    <a:p>
                      <a:endParaRPr lang="en-GB"/>
                    </a:p>
                  </a:txBody>
                  <a:tcPr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BF873D">
                        <a:tint val="4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9pPr>
                    </a:lstStyle>
                    <a:p>
                      <a:endParaRPr lang="en-GB"/>
                    </a:p>
                  </a:txBody>
                  <a:tcPr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BF873D">
                        <a:tint val="4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9pPr>
                    </a:lstStyle>
                    <a:p>
                      <a:endParaRPr lang="en-GB"/>
                    </a:p>
                  </a:txBody>
                  <a:tcPr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BF873D">
                        <a:tint val="4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9pPr>
                    </a:lstStyle>
                    <a:p>
                      <a:endParaRPr lang="en-GB"/>
                    </a:p>
                  </a:txBody>
                  <a:tcPr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BF873D">
                        <a:tint val="4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9pPr>
                    </a:lstStyle>
                    <a:p>
                      <a:endParaRPr lang="en-GB"/>
                    </a:p>
                  </a:txBody>
                  <a:tcPr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BF873D">
                        <a:tint val="4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9pPr>
                    </a:lstStyle>
                    <a:p>
                      <a:endParaRPr lang="en-GB"/>
                    </a:p>
                  </a:txBody>
                  <a:tcPr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BF873D">
                        <a:tint val="4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9pPr>
                    </a:lstStyle>
                    <a:p>
                      <a:endParaRPr lang="en-GB"/>
                    </a:p>
                  </a:txBody>
                  <a:tcPr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BF873D">
                        <a:tint val="4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9pPr>
                    </a:lstStyle>
                    <a:p>
                      <a:endParaRPr lang="en-GB"/>
                    </a:p>
                  </a:txBody>
                  <a:tcPr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BF873D">
                        <a:tint val="4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9pPr>
                    </a:lstStyle>
                    <a:p>
                      <a:endParaRPr lang="en-GB"/>
                    </a:p>
                  </a:txBody>
                  <a:tcPr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BF873D">
                        <a:tint val="4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9pPr>
                    </a:lstStyle>
                    <a:p>
                      <a:endParaRPr lang="en-GB"/>
                    </a:p>
                  </a:txBody>
                  <a:tcPr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BF873D">
                        <a:tint val="4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9pPr>
                    </a:lstStyle>
                    <a:p>
                      <a:endParaRPr lang="en-GB"/>
                    </a:p>
                  </a:txBody>
                  <a:tcPr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BF873D">
                        <a:tint val="4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9pPr>
                    </a:lstStyle>
                    <a:p>
                      <a:endParaRPr lang="en-GB"/>
                    </a:p>
                  </a:txBody>
                  <a:tcPr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BF873D">
                        <a:tint val="4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9pPr>
                    </a:lstStyle>
                    <a:p>
                      <a:endParaRPr lang="en-GB"/>
                    </a:p>
                  </a:txBody>
                  <a:tcPr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BF873D">
                        <a:tint val="4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9pPr>
                    </a:lstStyle>
                    <a:p>
                      <a:endParaRPr lang="en-GB"/>
                    </a:p>
                  </a:txBody>
                  <a:tcPr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BF873D">
                        <a:tint val="4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9pPr>
                    </a:lstStyle>
                    <a:p>
                      <a:endParaRPr lang="en-GB"/>
                    </a:p>
                  </a:txBody>
                  <a:tcPr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BF873D">
                        <a:tint val="4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9pPr>
                    </a:lstStyle>
                    <a:p>
                      <a:endParaRPr lang="en-GB"/>
                    </a:p>
                  </a:txBody>
                  <a:tcPr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BF873D">
                        <a:tint val="4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9pPr>
                    </a:lstStyle>
                    <a:p>
                      <a:endParaRPr lang="en-GB"/>
                    </a:p>
                  </a:txBody>
                  <a:tcPr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BF873D">
                        <a:tint val="4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9pPr>
                    </a:lstStyle>
                    <a:p>
                      <a:endParaRPr lang="en-GB"/>
                    </a:p>
                  </a:txBody>
                  <a:tcPr>
                    <a:lnL w="12700" cmpd="sng">
                      <a:solidFill>
                        <a:sysClr val="window" lastClr="FFFFFF"/>
                      </a:solidFill>
                    </a:lnL>
                    <a:lnR w="762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BF873D">
                        <a:tint val="4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14528580"/>
                  </a:ext>
                </a:extLst>
              </a:tr>
              <a:tr h="361074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9pPr>
                    </a:lstStyle>
                    <a:p>
                      <a:r>
                        <a:rPr lang="en-GB" sz="1600"/>
                        <a:t>4</a:t>
                      </a:r>
                    </a:p>
                  </a:txBody>
                  <a:tcPr>
                    <a:lnL w="762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BF873D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9pPr>
                    </a:lstStyle>
                    <a:p>
                      <a:endParaRPr lang="en-GB"/>
                    </a:p>
                  </a:txBody>
                  <a:tcPr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BF873D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9pPr>
                    </a:lstStyle>
                    <a:p>
                      <a:endParaRPr lang="en-GB"/>
                    </a:p>
                  </a:txBody>
                  <a:tcPr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BF873D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9pPr>
                    </a:lstStyle>
                    <a:p>
                      <a:endParaRPr lang="en-GB"/>
                    </a:p>
                  </a:txBody>
                  <a:tcPr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BF873D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9pPr>
                    </a:lstStyle>
                    <a:p>
                      <a:endParaRPr lang="en-GB"/>
                    </a:p>
                  </a:txBody>
                  <a:tcPr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BF873D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9pPr>
                    </a:lstStyle>
                    <a:p>
                      <a:endParaRPr lang="en-GB"/>
                    </a:p>
                  </a:txBody>
                  <a:tcPr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BF873D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9pPr>
                    </a:lstStyle>
                    <a:p>
                      <a:endParaRPr lang="en-GB"/>
                    </a:p>
                  </a:txBody>
                  <a:tcPr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BF873D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9pPr>
                    </a:lstStyle>
                    <a:p>
                      <a:endParaRPr lang="en-GB"/>
                    </a:p>
                  </a:txBody>
                  <a:tcPr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BF873D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9pPr>
                    </a:lstStyle>
                    <a:p>
                      <a:endParaRPr lang="en-GB"/>
                    </a:p>
                  </a:txBody>
                  <a:tcPr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BF873D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9pPr>
                    </a:lstStyle>
                    <a:p>
                      <a:endParaRPr lang="en-GB"/>
                    </a:p>
                  </a:txBody>
                  <a:tcPr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BF873D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9pPr>
                    </a:lstStyle>
                    <a:p>
                      <a:endParaRPr lang="en-GB"/>
                    </a:p>
                  </a:txBody>
                  <a:tcPr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BF873D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9pPr>
                    </a:lstStyle>
                    <a:p>
                      <a:endParaRPr lang="en-GB"/>
                    </a:p>
                  </a:txBody>
                  <a:tcPr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BF873D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9pPr>
                    </a:lstStyle>
                    <a:p>
                      <a:endParaRPr lang="en-GB"/>
                    </a:p>
                  </a:txBody>
                  <a:tcPr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BF873D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9pPr>
                    </a:lstStyle>
                    <a:p>
                      <a:endParaRPr lang="en-GB"/>
                    </a:p>
                  </a:txBody>
                  <a:tcPr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BF873D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9pPr>
                    </a:lstStyle>
                    <a:p>
                      <a:endParaRPr lang="en-GB"/>
                    </a:p>
                  </a:txBody>
                  <a:tcPr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BF873D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9pPr>
                    </a:lstStyle>
                    <a:p>
                      <a:endParaRPr lang="en-GB"/>
                    </a:p>
                  </a:txBody>
                  <a:tcPr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BF873D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9pPr>
                    </a:lstStyle>
                    <a:p>
                      <a:endParaRPr lang="en-GB"/>
                    </a:p>
                  </a:txBody>
                  <a:tcPr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BF873D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9pPr>
                    </a:lstStyle>
                    <a:p>
                      <a:endParaRPr lang="en-GB"/>
                    </a:p>
                  </a:txBody>
                  <a:tcPr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BF873D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9pPr>
                    </a:lstStyle>
                    <a:p>
                      <a:endParaRPr lang="en-GB"/>
                    </a:p>
                  </a:txBody>
                  <a:tcPr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BF873D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9pPr>
                    </a:lstStyle>
                    <a:p>
                      <a:endParaRPr lang="en-GB"/>
                    </a:p>
                  </a:txBody>
                  <a:tcPr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BF873D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9pPr>
                    </a:lstStyle>
                    <a:p>
                      <a:endParaRPr lang="en-GB"/>
                    </a:p>
                  </a:txBody>
                  <a:tcPr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BF873D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9pPr>
                    </a:lstStyle>
                    <a:p>
                      <a:endParaRPr lang="en-GB"/>
                    </a:p>
                  </a:txBody>
                  <a:tcPr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BF873D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9pPr>
                    </a:lstStyle>
                    <a:p>
                      <a:endParaRPr lang="en-GB"/>
                    </a:p>
                  </a:txBody>
                  <a:tcPr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BF873D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9pPr>
                    </a:lstStyle>
                    <a:p>
                      <a:endParaRPr lang="en-GB"/>
                    </a:p>
                  </a:txBody>
                  <a:tcPr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BF873D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9pPr>
                    </a:lstStyle>
                    <a:p>
                      <a:endParaRPr lang="en-GB"/>
                    </a:p>
                  </a:txBody>
                  <a:tcPr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BF873D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9pPr>
                    </a:lstStyle>
                    <a:p>
                      <a:endParaRPr lang="en-GB"/>
                    </a:p>
                  </a:txBody>
                  <a:tcPr>
                    <a:lnL w="12700" cmpd="sng">
                      <a:solidFill>
                        <a:sysClr val="window" lastClr="FFFFFF"/>
                      </a:solidFill>
                    </a:lnL>
                    <a:lnR w="762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BF873D">
                        <a:tint val="2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15235948"/>
                  </a:ext>
                </a:extLst>
              </a:tr>
              <a:tr h="361074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9pPr>
                    </a:lstStyle>
                    <a:p>
                      <a:r>
                        <a:rPr lang="en-GB" sz="1600"/>
                        <a:t>3</a:t>
                      </a:r>
                    </a:p>
                  </a:txBody>
                  <a:tcPr>
                    <a:lnL w="762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BF873D">
                        <a:tint val="4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9pPr>
                    </a:lstStyle>
                    <a:p>
                      <a:endParaRPr lang="en-GB"/>
                    </a:p>
                  </a:txBody>
                  <a:tcPr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BF873D">
                        <a:tint val="4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9pPr>
                    </a:lstStyle>
                    <a:p>
                      <a:endParaRPr lang="en-GB"/>
                    </a:p>
                  </a:txBody>
                  <a:tcPr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BF873D">
                        <a:tint val="4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9pPr>
                    </a:lstStyle>
                    <a:p>
                      <a:endParaRPr lang="en-GB"/>
                    </a:p>
                  </a:txBody>
                  <a:tcPr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BF873D">
                        <a:tint val="4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9pPr>
                    </a:lstStyle>
                    <a:p>
                      <a:endParaRPr lang="en-GB"/>
                    </a:p>
                  </a:txBody>
                  <a:tcPr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BF873D">
                        <a:tint val="4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9pPr>
                    </a:lstStyle>
                    <a:p>
                      <a:endParaRPr lang="en-GB"/>
                    </a:p>
                  </a:txBody>
                  <a:tcPr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BF873D">
                        <a:tint val="4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9pPr>
                    </a:lstStyle>
                    <a:p>
                      <a:endParaRPr lang="en-GB"/>
                    </a:p>
                  </a:txBody>
                  <a:tcPr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BF873D">
                        <a:tint val="4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9pPr>
                    </a:lstStyle>
                    <a:p>
                      <a:endParaRPr lang="en-GB"/>
                    </a:p>
                  </a:txBody>
                  <a:tcPr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BF873D">
                        <a:tint val="4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9pPr>
                    </a:lstStyle>
                    <a:p>
                      <a:endParaRPr lang="en-GB"/>
                    </a:p>
                  </a:txBody>
                  <a:tcPr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BF873D">
                        <a:tint val="4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9pPr>
                    </a:lstStyle>
                    <a:p>
                      <a:endParaRPr lang="en-GB"/>
                    </a:p>
                  </a:txBody>
                  <a:tcPr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BF873D">
                        <a:tint val="4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9pPr>
                    </a:lstStyle>
                    <a:p>
                      <a:endParaRPr lang="en-GB"/>
                    </a:p>
                  </a:txBody>
                  <a:tcPr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BF873D">
                        <a:tint val="4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9pPr>
                    </a:lstStyle>
                    <a:p>
                      <a:endParaRPr lang="en-GB"/>
                    </a:p>
                  </a:txBody>
                  <a:tcPr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BF873D">
                        <a:tint val="4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9pPr>
                    </a:lstStyle>
                    <a:p>
                      <a:endParaRPr lang="en-GB"/>
                    </a:p>
                  </a:txBody>
                  <a:tcPr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BF873D">
                        <a:tint val="4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9pPr>
                    </a:lstStyle>
                    <a:p>
                      <a:endParaRPr lang="en-GB"/>
                    </a:p>
                  </a:txBody>
                  <a:tcPr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BF873D">
                        <a:tint val="4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9pPr>
                    </a:lstStyle>
                    <a:p>
                      <a:endParaRPr lang="en-GB"/>
                    </a:p>
                  </a:txBody>
                  <a:tcPr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BF873D">
                        <a:tint val="4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9pPr>
                    </a:lstStyle>
                    <a:p>
                      <a:endParaRPr lang="en-GB"/>
                    </a:p>
                  </a:txBody>
                  <a:tcPr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BF873D">
                        <a:tint val="4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9pPr>
                    </a:lstStyle>
                    <a:p>
                      <a:endParaRPr lang="en-GB"/>
                    </a:p>
                  </a:txBody>
                  <a:tcPr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BF873D">
                        <a:tint val="4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9pPr>
                    </a:lstStyle>
                    <a:p>
                      <a:endParaRPr lang="en-GB"/>
                    </a:p>
                  </a:txBody>
                  <a:tcPr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BF873D">
                        <a:tint val="4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9pPr>
                    </a:lstStyle>
                    <a:p>
                      <a:endParaRPr lang="en-GB"/>
                    </a:p>
                  </a:txBody>
                  <a:tcPr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BF873D">
                        <a:tint val="4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9pPr>
                    </a:lstStyle>
                    <a:p>
                      <a:endParaRPr lang="en-GB"/>
                    </a:p>
                  </a:txBody>
                  <a:tcPr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BF873D">
                        <a:tint val="4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9pPr>
                    </a:lstStyle>
                    <a:p>
                      <a:endParaRPr lang="en-GB"/>
                    </a:p>
                  </a:txBody>
                  <a:tcPr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BF873D">
                        <a:tint val="4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9pPr>
                    </a:lstStyle>
                    <a:p>
                      <a:endParaRPr lang="en-GB"/>
                    </a:p>
                  </a:txBody>
                  <a:tcPr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BF873D">
                        <a:tint val="4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9pPr>
                    </a:lstStyle>
                    <a:p>
                      <a:endParaRPr lang="en-GB"/>
                    </a:p>
                  </a:txBody>
                  <a:tcPr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BF873D">
                        <a:tint val="4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9pPr>
                    </a:lstStyle>
                    <a:p>
                      <a:endParaRPr lang="en-GB"/>
                    </a:p>
                  </a:txBody>
                  <a:tcPr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BF873D">
                        <a:tint val="4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9pPr>
                    </a:lstStyle>
                    <a:p>
                      <a:endParaRPr lang="en-GB"/>
                    </a:p>
                  </a:txBody>
                  <a:tcPr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BF873D">
                        <a:tint val="4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9pPr>
                    </a:lstStyle>
                    <a:p>
                      <a:endParaRPr lang="en-GB"/>
                    </a:p>
                  </a:txBody>
                  <a:tcPr>
                    <a:lnL w="12700" cmpd="sng">
                      <a:solidFill>
                        <a:sysClr val="window" lastClr="FFFFFF"/>
                      </a:solidFill>
                    </a:lnL>
                    <a:lnR w="762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BF873D">
                        <a:tint val="4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164828963"/>
                  </a:ext>
                </a:extLst>
              </a:tr>
              <a:tr h="361074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9pPr>
                    </a:lstStyle>
                    <a:p>
                      <a:r>
                        <a:rPr lang="en-GB" sz="1600"/>
                        <a:t>2</a:t>
                      </a:r>
                    </a:p>
                  </a:txBody>
                  <a:tcPr>
                    <a:lnL w="762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BF873D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9pPr>
                    </a:lstStyle>
                    <a:p>
                      <a:endParaRPr lang="en-GB"/>
                    </a:p>
                  </a:txBody>
                  <a:tcPr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BF873D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9pPr>
                    </a:lstStyle>
                    <a:p>
                      <a:endParaRPr lang="en-GB"/>
                    </a:p>
                  </a:txBody>
                  <a:tcPr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BF873D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9pPr>
                    </a:lstStyle>
                    <a:p>
                      <a:endParaRPr lang="en-GB"/>
                    </a:p>
                  </a:txBody>
                  <a:tcPr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BF873D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9pPr>
                    </a:lstStyle>
                    <a:p>
                      <a:endParaRPr lang="en-GB"/>
                    </a:p>
                  </a:txBody>
                  <a:tcPr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BF873D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9pPr>
                    </a:lstStyle>
                    <a:p>
                      <a:endParaRPr lang="en-GB"/>
                    </a:p>
                  </a:txBody>
                  <a:tcPr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BF873D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9pPr>
                    </a:lstStyle>
                    <a:p>
                      <a:endParaRPr lang="en-GB"/>
                    </a:p>
                  </a:txBody>
                  <a:tcPr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BF873D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9pPr>
                    </a:lstStyle>
                    <a:p>
                      <a:endParaRPr lang="en-GB"/>
                    </a:p>
                  </a:txBody>
                  <a:tcPr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BF873D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9pPr>
                    </a:lstStyle>
                    <a:p>
                      <a:endParaRPr lang="en-GB"/>
                    </a:p>
                  </a:txBody>
                  <a:tcPr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BF873D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9pPr>
                    </a:lstStyle>
                    <a:p>
                      <a:endParaRPr lang="en-GB"/>
                    </a:p>
                  </a:txBody>
                  <a:tcPr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BF873D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9pPr>
                    </a:lstStyle>
                    <a:p>
                      <a:endParaRPr lang="en-GB"/>
                    </a:p>
                  </a:txBody>
                  <a:tcPr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BF873D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9pPr>
                    </a:lstStyle>
                    <a:p>
                      <a:endParaRPr lang="en-GB"/>
                    </a:p>
                  </a:txBody>
                  <a:tcPr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BF873D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9pPr>
                    </a:lstStyle>
                    <a:p>
                      <a:endParaRPr lang="en-GB"/>
                    </a:p>
                  </a:txBody>
                  <a:tcPr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BF873D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9pPr>
                    </a:lstStyle>
                    <a:p>
                      <a:endParaRPr lang="en-GB"/>
                    </a:p>
                  </a:txBody>
                  <a:tcPr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BF873D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9pPr>
                    </a:lstStyle>
                    <a:p>
                      <a:endParaRPr lang="en-GB"/>
                    </a:p>
                  </a:txBody>
                  <a:tcPr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BF873D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9pPr>
                    </a:lstStyle>
                    <a:p>
                      <a:endParaRPr lang="en-GB"/>
                    </a:p>
                  </a:txBody>
                  <a:tcPr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BF873D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9pPr>
                    </a:lstStyle>
                    <a:p>
                      <a:endParaRPr lang="en-GB"/>
                    </a:p>
                  </a:txBody>
                  <a:tcPr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BF873D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9pPr>
                    </a:lstStyle>
                    <a:p>
                      <a:endParaRPr lang="en-GB"/>
                    </a:p>
                  </a:txBody>
                  <a:tcPr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BF873D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9pPr>
                    </a:lstStyle>
                    <a:p>
                      <a:endParaRPr lang="en-GB"/>
                    </a:p>
                  </a:txBody>
                  <a:tcPr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BF873D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9pPr>
                    </a:lstStyle>
                    <a:p>
                      <a:endParaRPr lang="en-GB"/>
                    </a:p>
                  </a:txBody>
                  <a:tcPr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BF873D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9pPr>
                    </a:lstStyle>
                    <a:p>
                      <a:endParaRPr lang="en-GB"/>
                    </a:p>
                  </a:txBody>
                  <a:tcPr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BF873D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9pPr>
                    </a:lstStyle>
                    <a:p>
                      <a:endParaRPr lang="en-GB"/>
                    </a:p>
                  </a:txBody>
                  <a:tcPr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BF873D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9pPr>
                    </a:lstStyle>
                    <a:p>
                      <a:endParaRPr lang="en-GB"/>
                    </a:p>
                  </a:txBody>
                  <a:tcPr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BF873D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9pPr>
                    </a:lstStyle>
                    <a:p>
                      <a:endParaRPr lang="en-GB"/>
                    </a:p>
                  </a:txBody>
                  <a:tcPr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BF873D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9pPr>
                    </a:lstStyle>
                    <a:p>
                      <a:endParaRPr lang="en-GB"/>
                    </a:p>
                  </a:txBody>
                  <a:tcPr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BF873D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9pPr>
                    </a:lstStyle>
                    <a:p>
                      <a:endParaRPr lang="en-GB"/>
                    </a:p>
                  </a:txBody>
                  <a:tcPr>
                    <a:lnL w="12700" cmpd="sng">
                      <a:solidFill>
                        <a:sysClr val="window" lastClr="FFFFFF"/>
                      </a:solidFill>
                    </a:lnL>
                    <a:lnR w="762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BF873D">
                        <a:tint val="2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51793486"/>
                  </a:ext>
                </a:extLst>
              </a:tr>
              <a:tr h="361074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9pPr>
                    </a:lstStyle>
                    <a:p>
                      <a:r>
                        <a:rPr lang="en-GB" sz="1600"/>
                        <a:t>1</a:t>
                      </a:r>
                    </a:p>
                  </a:txBody>
                  <a:tcPr>
                    <a:lnL w="762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BF873D">
                        <a:tint val="4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9pPr>
                    </a:lstStyle>
                    <a:p>
                      <a:endParaRPr lang="en-GB" sz="1600"/>
                    </a:p>
                  </a:txBody>
                  <a:tcPr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BF873D">
                        <a:tint val="4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9pPr>
                    </a:lstStyle>
                    <a:p>
                      <a:endParaRPr lang="en-GB" sz="1600"/>
                    </a:p>
                  </a:txBody>
                  <a:tcPr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BF873D">
                        <a:tint val="4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9pPr>
                    </a:lstStyle>
                    <a:p>
                      <a:endParaRPr lang="en-GB" sz="1600"/>
                    </a:p>
                  </a:txBody>
                  <a:tcPr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BF873D">
                        <a:tint val="4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9pPr>
                    </a:lstStyle>
                    <a:p>
                      <a:endParaRPr lang="en-GB" sz="1600"/>
                    </a:p>
                  </a:txBody>
                  <a:tcPr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BF873D">
                        <a:tint val="4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9pPr>
                    </a:lstStyle>
                    <a:p>
                      <a:endParaRPr lang="en-GB" sz="1600"/>
                    </a:p>
                  </a:txBody>
                  <a:tcPr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BF873D">
                        <a:tint val="4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9pPr>
                    </a:lstStyle>
                    <a:p>
                      <a:endParaRPr lang="en-GB" sz="1600"/>
                    </a:p>
                  </a:txBody>
                  <a:tcPr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BF873D">
                        <a:tint val="4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9pPr>
                    </a:lstStyle>
                    <a:p>
                      <a:endParaRPr lang="en-GB" sz="1600"/>
                    </a:p>
                  </a:txBody>
                  <a:tcPr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BF873D">
                        <a:tint val="4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9pPr>
                    </a:lstStyle>
                    <a:p>
                      <a:endParaRPr lang="en-GB" sz="1600"/>
                    </a:p>
                  </a:txBody>
                  <a:tcPr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BF873D">
                        <a:tint val="4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9pPr>
                    </a:lstStyle>
                    <a:p>
                      <a:endParaRPr lang="en-GB" sz="1600"/>
                    </a:p>
                  </a:txBody>
                  <a:tcPr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BF873D">
                        <a:tint val="4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9pPr>
                    </a:lstStyle>
                    <a:p>
                      <a:endParaRPr lang="en-GB" sz="1600"/>
                    </a:p>
                  </a:txBody>
                  <a:tcPr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BF873D">
                        <a:tint val="4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9pPr>
                    </a:lstStyle>
                    <a:p>
                      <a:endParaRPr lang="en-GB" sz="1600"/>
                    </a:p>
                  </a:txBody>
                  <a:tcPr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BF873D">
                        <a:tint val="4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9pPr>
                    </a:lstStyle>
                    <a:p>
                      <a:endParaRPr lang="en-GB" sz="1600"/>
                    </a:p>
                  </a:txBody>
                  <a:tcPr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BF873D">
                        <a:tint val="4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9pPr>
                    </a:lstStyle>
                    <a:p>
                      <a:endParaRPr lang="en-GB" sz="1600"/>
                    </a:p>
                  </a:txBody>
                  <a:tcPr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BF873D">
                        <a:tint val="4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9pPr>
                    </a:lstStyle>
                    <a:p>
                      <a:endParaRPr lang="en-GB" sz="1600"/>
                    </a:p>
                  </a:txBody>
                  <a:tcPr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BF873D">
                        <a:tint val="4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9pPr>
                    </a:lstStyle>
                    <a:p>
                      <a:endParaRPr lang="en-GB" sz="1600"/>
                    </a:p>
                  </a:txBody>
                  <a:tcPr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BF873D">
                        <a:tint val="4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9pPr>
                    </a:lstStyle>
                    <a:p>
                      <a:endParaRPr lang="en-GB" sz="1600"/>
                    </a:p>
                  </a:txBody>
                  <a:tcPr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BF873D">
                        <a:tint val="4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9pPr>
                    </a:lstStyle>
                    <a:p>
                      <a:endParaRPr lang="en-GB" sz="1600"/>
                    </a:p>
                  </a:txBody>
                  <a:tcPr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BF873D">
                        <a:tint val="4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9pPr>
                    </a:lstStyle>
                    <a:p>
                      <a:endParaRPr lang="en-GB" sz="1600"/>
                    </a:p>
                  </a:txBody>
                  <a:tcPr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BF873D">
                        <a:tint val="4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9pPr>
                    </a:lstStyle>
                    <a:p>
                      <a:endParaRPr lang="en-GB" sz="1600"/>
                    </a:p>
                  </a:txBody>
                  <a:tcPr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BF873D">
                        <a:tint val="4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9pPr>
                    </a:lstStyle>
                    <a:p>
                      <a:endParaRPr lang="en-GB" sz="1600"/>
                    </a:p>
                  </a:txBody>
                  <a:tcPr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BF873D">
                        <a:tint val="4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9pPr>
                    </a:lstStyle>
                    <a:p>
                      <a:endParaRPr lang="en-GB" sz="1600"/>
                    </a:p>
                  </a:txBody>
                  <a:tcPr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BF873D">
                        <a:tint val="4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9pPr>
                    </a:lstStyle>
                    <a:p>
                      <a:endParaRPr lang="en-GB" sz="1600"/>
                    </a:p>
                  </a:txBody>
                  <a:tcPr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BF873D">
                        <a:tint val="4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9pPr>
                    </a:lstStyle>
                    <a:p>
                      <a:endParaRPr lang="en-GB" sz="1600"/>
                    </a:p>
                  </a:txBody>
                  <a:tcPr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BF873D">
                        <a:tint val="4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9pPr>
                    </a:lstStyle>
                    <a:p>
                      <a:endParaRPr lang="en-GB" sz="1600"/>
                    </a:p>
                  </a:txBody>
                  <a:tcPr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BF873D">
                        <a:tint val="4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9pPr>
                    </a:lstStyle>
                    <a:p>
                      <a:endParaRPr lang="en-GB" sz="1600"/>
                    </a:p>
                  </a:txBody>
                  <a:tcPr>
                    <a:lnL w="12700" cmpd="sng">
                      <a:solidFill>
                        <a:sysClr val="window" lastClr="FFFFFF"/>
                      </a:solidFill>
                    </a:lnL>
                    <a:lnR w="762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BF873D">
                        <a:tint val="4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50218131"/>
                  </a:ext>
                </a:extLst>
              </a:tr>
              <a:tr h="361074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9pPr>
                    </a:lstStyle>
                    <a:p>
                      <a:endParaRPr lang="en-GB" dirty="0"/>
                    </a:p>
                  </a:txBody>
                  <a:tcPr>
                    <a:lnL w="762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762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BF873D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9pPr>
                    </a:lstStyle>
                    <a:p>
                      <a:r>
                        <a:rPr lang="en-GB" sz="1600"/>
                        <a:t>0</a:t>
                      </a:r>
                    </a:p>
                  </a:txBody>
                  <a:tcPr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762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BF873D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9pPr>
                    </a:lstStyle>
                    <a:p>
                      <a:r>
                        <a:rPr lang="en-GB" sz="1600"/>
                        <a:t>1</a:t>
                      </a:r>
                    </a:p>
                  </a:txBody>
                  <a:tcPr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762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BF873D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9pPr>
                    </a:lstStyle>
                    <a:p>
                      <a:r>
                        <a:rPr lang="en-GB" sz="1600"/>
                        <a:t>2</a:t>
                      </a:r>
                    </a:p>
                  </a:txBody>
                  <a:tcPr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762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BF873D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9pPr>
                    </a:lstStyle>
                    <a:p>
                      <a:r>
                        <a:rPr lang="en-GB" sz="1600"/>
                        <a:t>3</a:t>
                      </a:r>
                    </a:p>
                  </a:txBody>
                  <a:tcPr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762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BF873D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9pPr>
                    </a:lstStyle>
                    <a:p>
                      <a:r>
                        <a:rPr lang="en-GB" sz="1600" dirty="0"/>
                        <a:t>4</a:t>
                      </a:r>
                    </a:p>
                  </a:txBody>
                  <a:tcPr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762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BF873D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9pPr>
                    </a:lstStyle>
                    <a:p>
                      <a:r>
                        <a:rPr lang="en-GB" sz="1600"/>
                        <a:t>5</a:t>
                      </a:r>
                    </a:p>
                  </a:txBody>
                  <a:tcPr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762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BF873D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9pPr>
                    </a:lstStyle>
                    <a:p>
                      <a:r>
                        <a:rPr lang="en-GB" sz="1600"/>
                        <a:t>6</a:t>
                      </a:r>
                    </a:p>
                  </a:txBody>
                  <a:tcPr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762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BF873D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9pPr>
                    </a:lstStyle>
                    <a:p>
                      <a:r>
                        <a:rPr lang="en-GB" sz="1600"/>
                        <a:t>7</a:t>
                      </a:r>
                    </a:p>
                  </a:txBody>
                  <a:tcPr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762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BF873D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9pPr>
                    </a:lstStyle>
                    <a:p>
                      <a:r>
                        <a:rPr lang="en-GB" sz="1600"/>
                        <a:t>8</a:t>
                      </a:r>
                    </a:p>
                  </a:txBody>
                  <a:tcPr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762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BF873D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9pPr>
                    </a:lstStyle>
                    <a:p>
                      <a:r>
                        <a:rPr lang="en-GB" sz="1600"/>
                        <a:t>9</a:t>
                      </a:r>
                    </a:p>
                  </a:txBody>
                  <a:tcPr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762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BF873D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9pPr>
                    </a:lstStyle>
                    <a:p>
                      <a:r>
                        <a:rPr lang="en-GB" sz="1600"/>
                        <a:t>10</a:t>
                      </a:r>
                    </a:p>
                  </a:txBody>
                  <a:tcPr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762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BF873D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9pPr>
                    </a:lstStyle>
                    <a:p>
                      <a:r>
                        <a:rPr lang="en-GB" sz="1600"/>
                        <a:t>11</a:t>
                      </a:r>
                    </a:p>
                  </a:txBody>
                  <a:tcPr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762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BF873D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9pPr>
                    </a:lstStyle>
                    <a:p>
                      <a:r>
                        <a:rPr lang="en-GB" sz="1600"/>
                        <a:t>12</a:t>
                      </a:r>
                    </a:p>
                  </a:txBody>
                  <a:tcPr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762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BF873D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9pPr>
                    </a:lstStyle>
                    <a:p>
                      <a:r>
                        <a:rPr lang="en-GB" sz="1600"/>
                        <a:t>13</a:t>
                      </a:r>
                    </a:p>
                  </a:txBody>
                  <a:tcPr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762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BF873D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9pPr>
                    </a:lstStyle>
                    <a:p>
                      <a:r>
                        <a:rPr lang="en-GB" sz="1600"/>
                        <a:t>14</a:t>
                      </a:r>
                    </a:p>
                  </a:txBody>
                  <a:tcPr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762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BF873D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9pPr>
                    </a:lstStyle>
                    <a:p>
                      <a:r>
                        <a:rPr lang="en-GB" sz="1600"/>
                        <a:t>15</a:t>
                      </a:r>
                    </a:p>
                  </a:txBody>
                  <a:tcPr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762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BF873D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9pPr>
                    </a:lstStyle>
                    <a:p>
                      <a:r>
                        <a:rPr lang="en-GB" sz="1600"/>
                        <a:t>16</a:t>
                      </a:r>
                    </a:p>
                  </a:txBody>
                  <a:tcPr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762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BF873D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9pPr>
                    </a:lstStyle>
                    <a:p>
                      <a:r>
                        <a:rPr lang="en-GB" sz="1600"/>
                        <a:t>17</a:t>
                      </a:r>
                    </a:p>
                  </a:txBody>
                  <a:tcPr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762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BF873D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9pPr>
                    </a:lstStyle>
                    <a:p>
                      <a:r>
                        <a:rPr lang="en-GB" sz="1600"/>
                        <a:t>18</a:t>
                      </a:r>
                    </a:p>
                  </a:txBody>
                  <a:tcPr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762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BF873D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9pPr>
                    </a:lstStyle>
                    <a:p>
                      <a:r>
                        <a:rPr lang="en-GB" sz="1600"/>
                        <a:t>19</a:t>
                      </a:r>
                    </a:p>
                  </a:txBody>
                  <a:tcPr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762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BF873D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9pPr>
                    </a:lstStyle>
                    <a:p>
                      <a:r>
                        <a:rPr lang="en-GB" sz="1600"/>
                        <a:t>20</a:t>
                      </a:r>
                    </a:p>
                  </a:txBody>
                  <a:tcPr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762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BF873D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9pPr>
                    </a:lstStyle>
                    <a:p>
                      <a:r>
                        <a:rPr lang="en-GB" sz="1600"/>
                        <a:t>21</a:t>
                      </a:r>
                    </a:p>
                  </a:txBody>
                  <a:tcPr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762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BF873D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9pPr>
                    </a:lstStyle>
                    <a:p>
                      <a:r>
                        <a:rPr lang="en-GB" sz="1600"/>
                        <a:t>22</a:t>
                      </a:r>
                    </a:p>
                  </a:txBody>
                  <a:tcPr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762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BF873D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9pPr>
                    </a:lstStyle>
                    <a:p>
                      <a:r>
                        <a:rPr lang="en-GB" sz="1600"/>
                        <a:t>23</a:t>
                      </a:r>
                    </a:p>
                  </a:txBody>
                  <a:tcPr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762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BF873D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9pPr>
                    </a:lstStyle>
                    <a:p>
                      <a:endParaRPr lang="en-GB" sz="1600" dirty="0"/>
                    </a:p>
                  </a:txBody>
                  <a:tcPr>
                    <a:lnL w="12700" cmpd="sng">
                      <a:solidFill>
                        <a:sysClr val="window" lastClr="FFFFFF"/>
                      </a:solidFill>
                    </a:lnL>
                    <a:lnR w="762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solidFill>
                        <a:sysClr val="window" lastClr="FFFFFF"/>
                      </a:solidFill>
                    </a:lnT>
                    <a:lnB w="762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BF873D">
                        <a:tint val="2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364036469"/>
                  </a:ext>
                </a:extLst>
              </a:tr>
            </a:tbl>
          </a:graphicData>
        </a:graphic>
      </p:graphicFrame>
      <p:sp>
        <p:nvSpPr>
          <p:cNvPr id="18" name="Rectangle 153">
            <a:extLst>
              <a:ext uri="{FF2B5EF4-FFF2-40B4-BE49-F238E27FC236}">
                <a16:creationId xmlns:a16="http://schemas.microsoft.com/office/drawing/2014/main" id="{6B8A0725-BA1A-716F-41F7-352DA0BE3D93}"/>
              </a:ext>
            </a:extLst>
          </p:cNvPr>
          <p:cNvSpPr/>
          <p:nvPr/>
        </p:nvSpPr>
        <p:spPr>
          <a:xfrm>
            <a:off x="4447183" y="4497159"/>
            <a:ext cx="386629" cy="330994"/>
          </a:xfrm>
          <a:prstGeom prst="rect">
            <a:avLst/>
          </a:prstGeom>
          <a:solidFill>
            <a:srgbClr val="00B0F0"/>
          </a:solidFill>
          <a:ln w="12700" cap="flat" cmpd="sng" algn="ctr">
            <a:solidFill>
              <a:srgbClr val="0B2659">
                <a:shade val="50000"/>
              </a:srgbClr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u-HU" sz="11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Ex</a:t>
            </a:r>
            <a:endParaRPr kumimoji="0" lang="en-GB" sz="12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20" name="Rectangle 153">
            <a:extLst>
              <a:ext uri="{FF2B5EF4-FFF2-40B4-BE49-F238E27FC236}">
                <a16:creationId xmlns:a16="http://schemas.microsoft.com/office/drawing/2014/main" id="{A93B1524-B86A-7642-B111-8FA290325BD8}"/>
              </a:ext>
            </a:extLst>
          </p:cNvPr>
          <p:cNvSpPr/>
          <p:nvPr/>
        </p:nvSpPr>
        <p:spPr>
          <a:xfrm>
            <a:off x="3622199" y="4497159"/>
            <a:ext cx="386629" cy="330994"/>
          </a:xfrm>
          <a:prstGeom prst="rect">
            <a:avLst/>
          </a:prstGeom>
          <a:solidFill>
            <a:srgbClr val="00B0F0"/>
          </a:solidFill>
          <a:ln w="12700" cap="flat" cmpd="sng" algn="ctr">
            <a:solidFill>
              <a:srgbClr val="0B2659">
                <a:shade val="50000"/>
              </a:srgbClr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u-HU" sz="11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Ex</a:t>
            </a:r>
            <a:endParaRPr kumimoji="0" lang="en-GB" sz="12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23" name="Rectangle 153">
            <a:extLst>
              <a:ext uri="{FF2B5EF4-FFF2-40B4-BE49-F238E27FC236}">
                <a16:creationId xmlns:a16="http://schemas.microsoft.com/office/drawing/2014/main" id="{1C205539-8298-3550-71CE-DE416C29194C}"/>
              </a:ext>
            </a:extLst>
          </p:cNvPr>
          <p:cNvSpPr/>
          <p:nvPr/>
        </p:nvSpPr>
        <p:spPr>
          <a:xfrm>
            <a:off x="4034691" y="4497159"/>
            <a:ext cx="386629" cy="330994"/>
          </a:xfrm>
          <a:prstGeom prst="rect">
            <a:avLst/>
          </a:prstGeom>
          <a:solidFill>
            <a:srgbClr val="00B0F0"/>
          </a:solidFill>
          <a:ln w="12700" cap="flat" cmpd="sng" algn="ctr">
            <a:solidFill>
              <a:srgbClr val="0B2659">
                <a:shade val="50000"/>
              </a:srgbClr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u-HU" sz="11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Ex</a:t>
            </a:r>
            <a:endParaRPr kumimoji="0" lang="en-GB" sz="1200" b="0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25" name="Rectangle 153">
            <a:extLst>
              <a:ext uri="{FF2B5EF4-FFF2-40B4-BE49-F238E27FC236}">
                <a16:creationId xmlns:a16="http://schemas.microsoft.com/office/drawing/2014/main" id="{4A11AE71-4904-4A28-0A36-8673EB7C3071}"/>
              </a:ext>
            </a:extLst>
          </p:cNvPr>
          <p:cNvSpPr/>
          <p:nvPr/>
        </p:nvSpPr>
        <p:spPr>
          <a:xfrm>
            <a:off x="4859675" y="4497159"/>
            <a:ext cx="386629" cy="330994"/>
          </a:xfrm>
          <a:prstGeom prst="rect">
            <a:avLst/>
          </a:prstGeom>
          <a:solidFill>
            <a:srgbClr val="00B0F0"/>
          </a:solidFill>
          <a:ln w="12700" cap="flat" cmpd="sng" algn="ctr">
            <a:solidFill>
              <a:srgbClr val="0B2659">
                <a:shade val="50000"/>
              </a:srgbClr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u-HU" sz="11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Ex</a:t>
            </a:r>
            <a:endParaRPr kumimoji="0" lang="en-GB" sz="12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27" name="Rectangle 153">
            <a:extLst>
              <a:ext uri="{FF2B5EF4-FFF2-40B4-BE49-F238E27FC236}">
                <a16:creationId xmlns:a16="http://schemas.microsoft.com/office/drawing/2014/main" id="{237C027E-6761-9BCA-749F-24B581976D6C}"/>
              </a:ext>
            </a:extLst>
          </p:cNvPr>
          <p:cNvSpPr/>
          <p:nvPr/>
        </p:nvSpPr>
        <p:spPr>
          <a:xfrm>
            <a:off x="5272167" y="4497159"/>
            <a:ext cx="386629" cy="330994"/>
          </a:xfrm>
          <a:prstGeom prst="rect">
            <a:avLst/>
          </a:prstGeom>
          <a:solidFill>
            <a:srgbClr val="00B0F0"/>
          </a:solidFill>
          <a:ln w="12700" cap="flat" cmpd="sng" algn="ctr">
            <a:solidFill>
              <a:srgbClr val="0B2659">
                <a:shade val="50000"/>
              </a:srgbClr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u-HU" sz="11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Ex</a:t>
            </a:r>
            <a:endParaRPr kumimoji="0" lang="en-GB" sz="12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29" name="Rectangle 153">
            <a:extLst>
              <a:ext uri="{FF2B5EF4-FFF2-40B4-BE49-F238E27FC236}">
                <a16:creationId xmlns:a16="http://schemas.microsoft.com/office/drawing/2014/main" id="{316B53E2-8AE2-4831-1999-08538AABE495}"/>
              </a:ext>
            </a:extLst>
          </p:cNvPr>
          <p:cNvSpPr/>
          <p:nvPr/>
        </p:nvSpPr>
        <p:spPr>
          <a:xfrm>
            <a:off x="5691729" y="4497159"/>
            <a:ext cx="386629" cy="330994"/>
          </a:xfrm>
          <a:prstGeom prst="rect">
            <a:avLst/>
          </a:prstGeom>
          <a:solidFill>
            <a:srgbClr val="00B0F0"/>
          </a:solidFill>
          <a:ln w="12700" cap="flat" cmpd="sng" algn="ctr">
            <a:solidFill>
              <a:srgbClr val="0B2659">
                <a:shade val="50000"/>
              </a:srgbClr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u-HU" sz="11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Ex</a:t>
            </a:r>
            <a:endParaRPr kumimoji="0" lang="en-GB" sz="12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31" name="Rectangle 153">
            <a:extLst>
              <a:ext uri="{FF2B5EF4-FFF2-40B4-BE49-F238E27FC236}">
                <a16:creationId xmlns:a16="http://schemas.microsoft.com/office/drawing/2014/main" id="{C16F3368-D3F9-DB85-16D9-C0759DAA3290}"/>
              </a:ext>
            </a:extLst>
          </p:cNvPr>
          <p:cNvSpPr/>
          <p:nvPr/>
        </p:nvSpPr>
        <p:spPr>
          <a:xfrm>
            <a:off x="6111345" y="4497159"/>
            <a:ext cx="386629" cy="330994"/>
          </a:xfrm>
          <a:prstGeom prst="rect">
            <a:avLst/>
          </a:prstGeom>
          <a:solidFill>
            <a:srgbClr val="00B0F0"/>
          </a:solidFill>
          <a:ln w="12700" cap="flat" cmpd="sng" algn="ctr">
            <a:solidFill>
              <a:srgbClr val="0B2659">
                <a:shade val="50000"/>
              </a:srgbClr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u-HU" sz="11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Ex</a:t>
            </a:r>
            <a:endParaRPr kumimoji="0" lang="en-GB" sz="12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33" name="Rectangle 153">
            <a:extLst>
              <a:ext uri="{FF2B5EF4-FFF2-40B4-BE49-F238E27FC236}">
                <a16:creationId xmlns:a16="http://schemas.microsoft.com/office/drawing/2014/main" id="{756FED72-438C-19EA-6463-0DFF509495B5}"/>
              </a:ext>
            </a:extLst>
          </p:cNvPr>
          <p:cNvSpPr/>
          <p:nvPr/>
        </p:nvSpPr>
        <p:spPr>
          <a:xfrm>
            <a:off x="6529368" y="4497159"/>
            <a:ext cx="386629" cy="330994"/>
          </a:xfrm>
          <a:prstGeom prst="rect">
            <a:avLst/>
          </a:prstGeom>
          <a:solidFill>
            <a:srgbClr val="00B0F0"/>
          </a:solidFill>
          <a:ln w="12700" cap="flat" cmpd="sng" algn="ctr">
            <a:solidFill>
              <a:srgbClr val="0B2659">
                <a:shade val="50000"/>
              </a:srgbClr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u-HU" sz="11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Ex</a:t>
            </a:r>
            <a:endParaRPr kumimoji="0" lang="en-GB" sz="12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35" name="Rectangle 153">
            <a:extLst>
              <a:ext uri="{FF2B5EF4-FFF2-40B4-BE49-F238E27FC236}">
                <a16:creationId xmlns:a16="http://schemas.microsoft.com/office/drawing/2014/main" id="{31D9EF33-BD3D-1E45-AB92-E790CF5E9AA0}"/>
              </a:ext>
            </a:extLst>
          </p:cNvPr>
          <p:cNvSpPr/>
          <p:nvPr/>
        </p:nvSpPr>
        <p:spPr>
          <a:xfrm>
            <a:off x="6947391" y="4497159"/>
            <a:ext cx="386629" cy="330994"/>
          </a:xfrm>
          <a:prstGeom prst="rect">
            <a:avLst/>
          </a:prstGeom>
          <a:solidFill>
            <a:srgbClr val="00B0F0"/>
          </a:solidFill>
          <a:ln w="12700" cap="flat" cmpd="sng" algn="ctr">
            <a:solidFill>
              <a:srgbClr val="0B2659">
                <a:shade val="50000"/>
              </a:srgbClr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u-HU" sz="11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Ex</a:t>
            </a:r>
            <a:endParaRPr kumimoji="0" lang="en-GB" sz="12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37" name="Rectangle 153">
            <a:extLst>
              <a:ext uri="{FF2B5EF4-FFF2-40B4-BE49-F238E27FC236}">
                <a16:creationId xmlns:a16="http://schemas.microsoft.com/office/drawing/2014/main" id="{AE36A1AA-9B5A-7209-4026-DCC366754349}"/>
              </a:ext>
            </a:extLst>
          </p:cNvPr>
          <p:cNvSpPr/>
          <p:nvPr/>
        </p:nvSpPr>
        <p:spPr>
          <a:xfrm>
            <a:off x="7353204" y="4497159"/>
            <a:ext cx="386629" cy="330994"/>
          </a:xfrm>
          <a:prstGeom prst="rect">
            <a:avLst/>
          </a:prstGeom>
          <a:solidFill>
            <a:srgbClr val="00B0F0"/>
          </a:solidFill>
          <a:ln w="12700" cap="flat" cmpd="sng" algn="ctr">
            <a:solidFill>
              <a:srgbClr val="0B2659">
                <a:shade val="50000"/>
              </a:srgbClr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u-HU" sz="11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Ex</a:t>
            </a:r>
            <a:endParaRPr kumimoji="0" lang="en-GB" sz="12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39" name="Rectangle 153">
            <a:extLst>
              <a:ext uri="{FF2B5EF4-FFF2-40B4-BE49-F238E27FC236}">
                <a16:creationId xmlns:a16="http://schemas.microsoft.com/office/drawing/2014/main" id="{7960D8B9-8A92-50AF-B777-961BF8A50906}"/>
              </a:ext>
            </a:extLst>
          </p:cNvPr>
          <p:cNvSpPr/>
          <p:nvPr/>
        </p:nvSpPr>
        <p:spPr>
          <a:xfrm>
            <a:off x="7770682" y="4497159"/>
            <a:ext cx="386629" cy="330994"/>
          </a:xfrm>
          <a:prstGeom prst="rect">
            <a:avLst/>
          </a:prstGeom>
          <a:solidFill>
            <a:srgbClr val="00B0F0"/>
          </a:solidFill>
          <a:ln w="12700" cap="flat" cmpd="sng" algn="ctr">
            <a:solidFill>
              <a:srgbClr val="0B2659">
                <a:shade val="50000"/>
              </a:srgbClr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u-HU" sz="11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Ex</a:t>
            </a:r>
            <a:endParaRPr kumimoji="0" lang="en-GB" sz="12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41" name="Rectangle 153">
            <a:extLst>
              <a:ext uri="{FF2B5EF4-FFF2-40B4-BE49-F238E27FC236}">
                <a16:creationId xmlns:a16="http://schemas.microsoft.com/office/drawing/2014/main" id="{4FAA2C2A-142C-3E7D-F795-7E71ECD26322}"/>
              </a:ext>
            </a:extLst>
          </p:cNvPr>
          <p:cNvSpPr/>
          <p:nvPr/>
        </p:nvSpPr>
        <p:spPr>
          <a:xfrm>
            <a:off x="8188160" y="4497159"/>
            <a:ext cx="386629" cy="330994"/>
          </a:xfrm>
          <a:prstGeom prst="rect">
            <a:avLst/>
          </a:prstGeom>
          <a:solidFill>
            <a:srgbClr val="00B0F0"/>
          </a:solidFill>
          <a:ln w="12700" cap="flat" cmpd="sng" algn="ctr">
            <a:solidFill>
              <a:srgbClr val="0B2659">
                <a:shade val="50000"/>
              </a:srgbClr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u-HU" sz="11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Ex</a:t>
            </a:r>
            <a:endParaRPr kumimoji="0" lang="en-GB" sz="12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43" name="Rectangle 153">
            <a:extLst>
              <a:ext uri="{FF2B5EF4-FFF2-40B4-BE49-F238E27FC236}">
                <a16:creationId xmlns:a16="http://schemas.microsoft.com/office/drawing/2014/main" id="{771115C4-FBF8-A38A-F0BA-DE79B01E00CD}"/>
              </a:ext>
            </a:extLst>
          </p:cNvPr>
          <p:cNvSpPr/>
          <p:nvPr/>
        </p:nvSpPr>
        <p:spPr>
          <a:xfrm>
            <a:off x="8601359" y="4497159"/>
            <a:ext cx="386629" cy="330994"/>
          </a:xfrm>
          <a:prstGeom prst="rect">
            <a:avLst/>
          </a:prstGeom>
          <a:solidFill>
            <a:srgbClr val="00B0F0"/>
          </a:solidFill>
          <a:ln w="12700" cap="flat" cmpd="sng" algn="ctr">
            <a:solidFill>
              <a:srgbClr val="0B2659">
                <a:shade val="50000"/>
              </a:srgbClr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u-HU" sz="11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Ex</a:t>
            </a:r>
            <a:endParaRPr kumimoji="0" lang="en-GB" sz="12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45" name="Rectangle 153">
            <a:extLst>
              <a:ext uri="{FF2B5EF4-FFF2-40B4-BE49-F238E27FC236}">
                <a16:creationId xmlns:a16="http://schemas.microsoft.com/office/drawing/2014/main" id="{159E0352-8DEC-BFBF-A8BF-98D772B6DFB6}"/>
              </a:ext>
            </a:extLst>
          </p:cNvPr>
          <p:cNvSpPr/>
          <p:nvPr/>
        </p:nvSpPr>
        <p:spPr>
          <a:xfrm>
            <a:off x="9014558" y="4497159"/>
            <a:ext cx="386629" cy="330994"/>
          </a:xfrm>
          <a:prstGeom prst="rect">
            <a:avLst/>
          </a:prstGeom>
          <a:solidFill>
            <a:srgbClr val="00B0F0"/>
          </a:solidFill>
          <a:ln w="12700" cap="flat" cmpd="sng" algn="ctr">
            <a:solidFill>
              <a:srgbClr val="0B2659">
                <a:shade val="50000"/>
              </a:srgbClr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u-HU" sz="11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Ex</a:t>
            </a:r>
            <a:endParaRPr kumimoji="0" lang="en-GB" sz="12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47" name="Rectangle 153">
            <a:extLst>
              <a:ext uri="{FF2B5EF4-FFF2-40B4-BE49-F238E27FC236}">
                <a16:creationId xmlns:a16="http://schemas.microsoft.com/office/drawing/2014/main" id="{BBC4DE30-4B3F-FE5D-19AD-5B2364452F8F}"/>
              </a:ext>
            </a:extLst>
          </p:cNvPr>
          <p:cNvSpPr/>
          <p:nvPr/>
        </p:nvSpPr>
        <p:spPr>
          <a:xfrm>
            <a:off x="9427757" y="4497159"/>
            <a:ext cx="386629" cy="330994"/>
          </a:xfrm>
          <a:prstGeom prst="rect">
            <a:avLst/>
          </a:prstGeom>
          <a:solidFill>
            <a:srgbClr val="00B0F0"/>
          </a:solidFill>
          <a:ln w="12700" cap="flat" cmpd="sng" algn="ctr">
            <a:solidFill>
              <a:srgbClr val="0B2659">
                <a:shade val="50000"/>
              </a:srgbClr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u-HU" sz="11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Ex</a:t>
            </a:r>
            <a:endParaRPr kumimoji="0" lang="en-GB" sz="12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49" name="Rectangle 153">
            <a:extLst>
              <a:ext uri="{FF2B5EF4-FFF2-40B4-BE49-F238E27FC236}">
                <a16:creationId xmlns:a16="http://schemas.microsoft.com/office/drawing/2014/main" id="{476995B1-017B-1EDF-F4B3-EADAF650B35D}"/>
              </a:ext>
            </a:extLst>
          </p:cNvPr>
          <p:cNvSpPr/>
          <p:nvPr/>
        </p:nvSpPr>
        <p:spPr>
          <a:xfrm>
            <a:off x="9840956" y="4497159"/>
            <a:ext cx="386629" cy="330994"/>
          </a:xfrm>
          <a:prstGeom prst="rect">
            <a:avLst/>
          </a:prstGeom>
          <a:solidFill>
            <a:srgbClr val="00B0F0"/>
          </a:solidFill>
          <a:ln w="12700" cap="flat" cmpd="sng" algn="ctr">
            <a:solidFill>
              <a:srgbClr val="0B2659">
                <a:shade val="50000"/>
              </a:srgbClr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u-HU" sz="11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Ex</a:t>
            </a:r>
            <a:endParaRPr kumimoji="0" lang="en-GB" sz="12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51" name="Rectangle 153">
            <a:extLst>
              <a:ext uri="{FF2B5EF4-FFF2-40B4-BE49-F238E27FC236}">
                <a16:creationId xmlns:a16="http://schemas.microsoft.com/office/drawing/2014/main" id="{141EEF53-1F5E-14D7-689E-915C8636291E}"/>
              </a:ext>
            </a:extLst>
          </p:cNvPr>
          <p:cNvSpPr/>
          <p:nvPr/>
        </p:nvSpPr>
        <p:spPr>
          <a:xfrm>
            <a:off x="10254155" y="4497159"/>
            <a:ext cx="386629" cy="330994"/>
          </a:xfrm>
          <a:prstGeom prst="rect">
            <a:avLst/>
          </a:prstGeom>
          <a:solidFill>
            <a:srgbClr val="00B0F0"/>
          </a:solidFill>
          <a:ln w="12700" cap="flat" cmpd="sng" algn="ctr">
            <a:solidFill>
              <a:srgbClr val="0B2659">
                <a:shade val="50000"/>
              </a:srgbClr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u-HU" sz="11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Ex</a:t>
            </a:r>
            <a:endParaRPr kumimoji="0" lang="en-GB" sz="12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53" name="Rectangle 153">
            <a:extLst>
              <a:ext uri="{FF2B5EF4-FFF2-40B4-BE49-F238E27FC236}">
                <a16:creationId xmlns:a16="http://schemas.microsoft.com/office/drawing/2014/main" id="{CEA1C697-10BE-D547-D35A-9976EC7403E4}"/>
              </a:ext>
            </a:extLst>
          </p:cNvPr>
          <p:cNvSpPr/>
          <p:nvPr/>
        </p:nvSpPr>
        <p:spPr>
          <a:xfrm>
            <a:off x="3204009" y="4497159"/>
            <a:ext cx="386629" cy="330994"/>
          </a:xfrm>
          <a:prstGeom prst="rect">
            <a:avLst/>
          </a:prstGeom>
          <a:solidFill>
            <a:srgbClr val="00B0F0"/>
          </a:solidFill>
          <a:ln w="12700" cap="flat" cmpd="sng" algn="ctr">
            <a:solidFill>
              <a:srgbClr val="0B2659">
                <a:shade val="50000"/>
              </a:srgbClr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u-HU" sz="11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Ex</a:t>
            </a:r>
            <a:endParaRPr kumimoji="0" lang="en-GB" sz="12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55" name="Rectangle 153">
            <a:extLst>
              <a:ext uri="{FF2B5EF4-FFF2-40B4-BE49-F238E27FC236}">
                <a16:creationId xmlns:a16="http://schemas.microsoft.com/office/drawing/2014/main" id="{6741F0D6-0A0F-E8C9-B739-9034947DABD3}"/>
              </a:ext>
            </a:extLst>
          </p:cNvPr>
          <p:cNvSpPr/>
          <p:nvPr/>
        </p:nvSpPr>
        <p:spPr>
          <a:xfrm>
            <a:off x="3622199" y="4128294"/>
            <a:ext cx="386629" cy="330994"/>
          </a:xfrm>
          <a:prstGeom prst="rect">
            <a:avLst/>
          </a:prstGeom>
          <a:solidFill>
            <a:srgbClr val="00B0F0"/>
          </a:solidFill>
          <a:ln w="12700" cap="flat" cmpd="sng" algn="ctr">
            <a:solidFill>
              <a:srgbClr val="0B2659">
                <a:shade val="50000"/>
              </a:srgbClr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u-HU" sz="11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Ex</a:t>
            </a:r>
            <a:endParaRPr kumimoji="0" lang="en-GB" sz="12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57" name="Rectangle 153">
            <a:extLst>
              <a:ext uri="{FF2B5EF4-FFF2-40B4-BE49-F238E27FC236}">
                <a16:creationId xmlns:a16="http://schemas.microsoft.com/office/drawing/2014/main" id="{FA961FA1-DFA6-C1E7-EE3E-AF97E75268BD}"/>
              </a:ext>
            </a:extLst>
          </p:cNvPr>
          <p:cNvSpPr/>
          <p:nvPr/>
        </p:nvSpPr>
        <p:spPr>
          <a:xfrm>
            <a:off x="6101256" y="4128294"/>
            <a:ext cx="386629" cy="330994"/>
          </a:xfrm>
          <a:prstGeom prst="rect">
            <a:avLst/>
          </a:prstGeom>
          <a:solidFill>
            <a:srgbClr val="00B0F0"/>
          </a:solidFill>
          <a:ln w="12700" cap="flat" cmpd="sng" algn="ctr">
            <a:solidFill>
              <a:srgbClr val="0B2659">
                <a:shade val="50000"/>
              </a:srgbClr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u-HU" sz="11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Ex</a:t>
            </a:r>
            <a:endParaRPr kumimoji="0" lang="en-GB" sz="12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59" name="Rectangle 153">
            <a:extLst>
              <a:ext uri="{FF2B5EF4-FFF2-40B4-BE49-F238E27FC236}">
                <a16:creationId xmlns:a16="http://schemas.microsoft.com/office/drawing/2014/main" id="{28718ECA-FA64-F17B-EF49-E139D6DB36E5}"/>
              </a:ext>
            </a:extLst>
          </p:cNvPr>
          <p:cNvSpPr/>
          <p:nvPr/>
        </p:nvSpPr>
        <p:spPr>
          <a:xfrm>
            <a:off x="4446418" y="4128294"/>
            <a:ext cx="386629" cy="330994"/>
          </a:xfrm>
          <a:prstGeom prst="rect">
            <a:avLst/>
          </a:prstGeom>
          <a:solidFill>
            <a:srgbClr val="00B0F0"/>
          </a:solidFill>
          <a:ln w="12700" cap="flat" cmpd="sng" algn="ctr">
            <a:solidFill>
              <a:srgbClr val="0B2659">
                <a:shade val="50000"/>
              </a:srgbClr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u-HU" sz="11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Ex</a:t>
            </a:r>
            <a:endParaRPr kumimoji="0" lang="en-GB" sz="12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61" name="Rectangle 153">
            <a:extLst>
              <a:ext uri="{FF2B5EF4-FFF2-40B4-BE49-F238E27FC236}">
                <a16:creationId xmlns:a16="http://schemas.microsoft.com/office/drawing/2014/main" id="{18900F02-92B8-74AA-67D1-5CF5E5B480FF}"/>
              </a:ext>
            </a:extLst>
          </p:cNvPr>
          <p:cNvSpPr/>
          <p:nvPr/>
        </p:nvSpPr>
        <p:spPr>
          <a:xfrm>
            <a:off x="8601358" y="4128294"/>
            <a:ext cx="386629" cy="330994"/>
          </a:xfrm>
          <a:prstGeom prst="rect">
            <a:avLst/>
          </a:prstGeom>
          <a:solidFill>
            <a:srgbClr val="00B0F0"/>
          </a:solidFill>
          <a:ln w="12700" cap="flat" cmpd="sng" algn="ctr">
            <a:solidFill>
              <a:srgbClr val="0B2659">
                <a:shade val="50000"/>
              </a:srgbClr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u-HU" sz="11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Ex</a:t>
            </a:r>
            <a:endParaRPr kumimoji="0" lang="en-GB" sz="12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63" name="Rectangle 153">
            <a:extLst>
              <a:ext uri="{FF2B5EF4-FFF2-40B4-BE49-F238E27FC236}">
                <a16:creationId xmlns:a16="http://schemas.microsoft.com/office/drawing/2014/main" id="{916F3D2D-F1C0-04CD-55A2-C88D34AF5D7B}"/>
              </a:ext>
            </a:extLst>
          </p:cNvPr>
          <p:cNvSpPr/>
          <p:nvPr/>
        </p:nvSpPr>
        <p:spPr>
          <a:xfrm>
            <a:off x="5269874" y="4128294"/>
            <a:ext cx="386629" cy="330994"/>
          </a:xfrm>
          <a:prstGeom prst="rect">
            <a:avLst/>
          </a:prstGeom>
          <a:solidFill>
            <a:srgbClr val="00B0F0"/>
          </a:solidFill>
          <a:ln w="12700" cap="flat" cmpd="sng" algn="ctr">
            <a:solidFill>
              <a:srgbClr val="0B2659">
                <a:shade val="50000"/>
              </a:srgbClr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u-HU" sz="11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Ex</a:t>
            </a:r>
            <a:endParaRPr kumimoji="0" lang="en-GB" sz="12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65" name="Rectangle 153">
            <a:extLst>
              <a:ext uri="{FF2B5EF4-FFF2-40B4-BE49-F238E27FC236}">
                <a16:creationId xmlns:a16="http://schemas.microsoft.com/office/drawing/2014/main" id="{B3D7656B-E256-3BDC-9823-D300BCC96894}"/>
              </a:ext>
            </a:extLst>
          </p:cNvPr>
          <p:cNvSpPr/>
          <p:nvPr/>
        </p:nvSpPr>
        <p:spPr>
          <a:xfrm>
            <a:off x="6951207" y="4128294"/>
            <a:ext cx="386629" cy="330994"/>
          </a:xfrm>
          <a:prstGeom prst="rect">
            <a:avLst/>
          </a:prstGeom>
          <a:solidFill>
            <a:srgbClr val="00B0F0"/>
          </a:solidFill>
          <a:ln w="12700" cap="flat" cmpd="sng" algn="ctr">
            <a:solidFill>
              <a:srgbClr val="0B2659">
                <a:shade val="50000"/>
              </a:srgbClr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u-HU" sz="11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Ex</a:t>
            </a:r>
            <a:endParaRPr kumimoji="0" lang="en-GB" sz="12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67" name="Rectangle 153">
            <a:extLst>
              <a:ext uri="{FF2B5EF4-FFF2-40B4-BE49-F238E27FC236}">
                <a16:creationId xmlns:a16="http://schemas.microsoft.com/office/drawing/2014/main" id="{21348F3F-48F3-2735-608B-4A87AE678DA5}"/>
              </a:ext>
            </a:extLst>
          </p:cNvPr>
          <p:cNvSpPr/>
          <p:nvPr/>
        </p:nvSpPr>
        <p:spPr>
          <a:xfrm>
            <a:off x="7770682" y="4128294"/>
            <a:ext cx="386629" cy="330994"/>
          </a:xfrm>
          <a:prstGeom prst="rect">
            <a:avLst/>
          </a:prstGeom>
          <a:solidFill>
            <a:srgbClr val="00B0F0"/>
          </a:solidFill>
          <a:ln w="12700" cap="flat" cmpd="sng" algn="ctr">
            <a:solidFill>
              <a:srgbClr val="0B2659">
                <a:shade val="50000"/>
              </a:srgbClr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u-HU" sz="11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Ex</a:t>
            </a:r>
            <a:endParaRPr kumimoji="0" lang="en-GB" sz="12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69" name="Rectangle 153">
            <a:extLst>
              <a:ext uri="{FF2B5EF4-FFF2-40B4-BE49-F238E27FC236}">
                <a16:creationId xmlns:a16="http://schemas.microsoft.com/office/drawing/2014/main" id="{A2F6CE65-F188-DE3C-DDC0-678484C773F7}"/>
              </a:ext>
            </a:extLst>
          </p:cNvPr>
          <p:cNvSpPr/>
          <p:nvPr/>
        </p:nvSpPr>
        <p:spPr>
          <a:xfrm>
            <a:off x="9430197" y="4128294"/>
            <a:ext cx="386629" cy="330994"/>
          </a:xfrm>
          <a:prstGeom prst="rect">
            <a:avLst/>
          </a:prstGeom>
          <a:solidFill>
            <a:srgbClr val="00B0F0"/>
          </a:solidFill>
          <a:ln w="12700" cap="flat" cmpd="sng" algn="ctr">
            <a:solidFill>
              <a:srgbClr val="0B2659">
                <a:shade val="50000"/>
              </a:srgbClr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u-HU" sz="11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Ex</a:t>
            </a:r>
            <a:endParaRPr kumimoji="0" lang="en-GB" sz="12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71" name="Rectangle 240">
            <a:extLst>
              <a:ext uri="{FF2B5EF4-FFF2-40B4-BE49-F238E27FC236}">
                <a16:creationId xmlns:a16="http://schemas.microsoft.com/office/drawing/2014/main" id="{1DC2C3DA-DA7C-1A6B-D136-76400B391625}"/>
              </a:ext>
            </a:extLst>
          </p:cNvPr>
          <p:cNvSpPr/>
          <p:nvPr/>
        </p:nvSpPr>
        <p:spPr>
          <a:xfrm>
            <a:off x="3215136" y="4128294"/>
            <a:ext cx="364373" cy="329408"/>
          </a:xfrm>
          <a:prstGeom prst="rect">
            <a:avLst/>
          </a:prstGeom>
          <a:solidFill>
            <a:srgbClr val="BF873D"/>
          </a:solidFill>
          <a:ln w="12700" cap="flat" cmpd="sng" algn="ctr">
            <a:solidFill>
              <a:srgbClr val="BF873D">
                <a:shade val="50000"/>
              </a:srgbClr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u-HU" sz="11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R</a:t>
            </a:r>
            <a:endParaRPr kumimoji="0" lang="en-GB" sz="1200" b="0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73" name="Rectangle 240">
            <a:extLst>
              <a:ext uri="{FF2B5EF4-FFF2-40B4-BE49-F238E27FC236}">
                <a16:creationId xmlns:a16="http://schemas.microsoft.com/office/drawing/2014/main" id="{649F83ED-B1A6-D7BD-54C6-3FC4193A7176}"/>
              </a:ext>
            </a:extLst>
          </p:cNvPr>
          <p:cNvSpPr/>
          <p:nvPr/>
        </p:nvSpPr>
        <p:spPr>
          <a:xfrm>
            <a:off x="4034690" y="3038350"/>
            <a:ext cx="364373" cy="329408"/>
          </a:xfrm>
          <a:prstGeom prst="rect">
            <a:avLst/>
          </a:prstGeom>
          <a:solidFill>
            <a:srgbClr val="BF873D"/>
          </a:solidFill>
          <a:ln w="12700" cap="flat" cmpd="sng" algn="ctr">
            <a:solidFill>
              <a:srgbClr val="BF873D">
                <a:shade val="50000"/>
              </a:srgbClr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u-HU" sz="11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R</a:t>
            </a:r>
            <a:endParaRPr kumimoji="0" lang="en-GB" sz="1200" b="0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77" name="Rectangle 240">
            <a:extLst>
              <a:ext uri="{FF2B5EF4-FFF2-40B4-BE49-F238E27FC236}">
                <a16:creationId xmlns:a16="http://schemas.microsoft.com/office/drawing/2014/main" id="{40B7A466-3AA0-136C-EC33-9692380F6A9F}"/>
              </a:ext>
            </a:extLst>
          </p:cNvPr>
          <p:cNvSpPr/>
          <p:nvPr/>
        </p:nvSpPr>
        <p:spPr>
          <a:xfrm>
            <a:off x="3633326" y="3767358"/>
            <a:ext cx="364373" cy="329408"/>
          </a:xfrm>
          <a:prstGeom prst="rect">
            <a:avLst/>
          </a:prstGeom>
          <a:solidFill>
            <a:srgbClr val="BF873D"/>
          </a:solidFill>
          <a:ln w="12700" cap="flat" cmpd="sng" algn="ctr">
            <a:solidFill>
              <a:srgbClr val="BF873D">
                <a:shade val="50000"/>
              </a:srgbClr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u-HU" sz="11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R</a:t>
            </a:r>
            <a:endParaRPr kumimoji="0" lang="en-GB" sz="1200" b="0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79" name="Rectangle 240">
            <a:extLst>
              <a:ext uri="{FF2B5EF4-FFF2-40B4-BE49-F238E27FC236}">
                <a16:creationId xmlns:a16="http://schemas.microsoft.com/office/drawing/2014/main" id="{103B619F-C710-D103-91F3-B7925D5E2CAA}"/>
              </a:ext>
            </a:extLst>
          </p:cNvPr>
          <p:cNvSpPr/>
          <p:nvPr/>
        </p:nvSpPr>
        <p:spPr>
          <a:xfrm>
            <a:off x="3622199" y="3399286"/>
            <a:ext cx="364373" cy="329408"/>
          </a:xfrm>
          <a:prstGeom prst="rect">
            <a:avLst/>
          </a:prstGeom>
          <a:solidFill>
            <a:srgbClr val="BF873D"/>
          </a:solidFill>
          <a:ln w="12700" cap="flat" cmpd="sng" algn="ctr">
            <a:solidFill>
              <a:srgbClr val="BF873D">
                <a:shade val="50000"/>
              </a:srgbClr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u-HU" sz="11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R</a:t>
            </a:r>
            <a:endParaRPr kumimoji="0" lang="en-GB" sz="1200" b="0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81" name="Rectangle 240">
            <a:extLst>
              <a:ext uri="{FF2B5EF4-FFF2-40B4-BE49-F238E27FC236}">
                <a16:creationId xmlns:a16="http://schemas.microsoft.com/office/drawing/2014/main" id="{7990E160-300A-708D-C9A8-069ACB3755F3}"/>
              </a:ext>
            </a:extLst>
          </p:cNvPr>
          <p:cNvSpPr/>
          <p:nvPr/>
        </p:nvSpPr>
        <p:spPr>
          <a:xfrm>
            <a:off x="4045817" y="3767358"/>
            <a:ext cx="364373" cy="329408"/>
          </a:xfrm>
          <a:prstGeom prst="rect">
            <a:avLst/>
          </a:prstGeom>
          <a:solidFill>
            <a:srgbClr val="BF873D"/>
          </a:solidFill>
          <a:ln w="12700" cap="flat" cmpd="sng" algn="ctr">
            <a:solidFill>
              <a:srgbClr val="BF873D">
                <a:shade val="50000"/>
              </a:srgbClr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u-HU" sz="11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R</a:t>
            </a:r>
            <a:endParaRPr kumimoji="0" lang="en-GB" sz="1200" b="0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83" name="Rectangle 240">
            <a:extLst>
              <a:ext uri="{FF2B5EF4-FFF2-40B4-BE49-F238E27FC236}">
                <a16:creationId xmlns:a16="http://schemas.microsoft.com/office/drawing/2014/main" id="{F10313A7-5185-EF32-071F-87307D79A76D}"/>
              </a:ext>
            </a:extLst>
          </p:cNvPr>
          <p:cNvSpPr/>
          <p:nvPr/>
        </p:nvSpPr>
        <p:spPr>
          <a:xfrm>
            <a:off x="3622199" y="3038350"/>
            <a:ext cx="364373" cy="329408"/>
          </a:xfrm>
          <a:prstGeom prst="rect">
            <a:avLst/>
          </a:prstGeom>
          <a:solidFill>
            <a:srgbClr val="BF873D"/>
          </a:solidFill>
          <a:ln w="12700" cap="flat" cmpd="sng" algn="ctr">
            <a:solidFill>
              <a:srgbClr val="BF873D">
                <a:shade val="50000"/>
              </a:srgbClr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u-HU" sz="11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R</a:t>
            </a:r>
            <a:endParaRPr kumimoji="0" lang="en-GB" sz="1200" b="0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85" name="Rectangle 240">
            <a:extLst>
              <a:ext uri="{FF2B5EF4-FFF2-40B4-BE49-F238E27FC236}">
                <a16:creationId xmlns:a16="http://schemas.microsoft.com/office/drawing/2014/main" id="{B72EE0FA-50D1-63BC-31B3-896649DE94D1}"/>
              </a:ext>
            </a:extLst>
          </p:cNvPr>
          <p:cNvSpPr/>
          <p:nvPr/>
        </p:nvSpPr>
        <p:spPr>
          <a:xfrm>
            <a:off x="4034691" y="3398493"/>
            <a:ext cx="364373" cy="329408"/>
          </a:xfrm>
          <a:prstGeom prst="rect">
            <a:avLst/>
          </a:prstGeom>
          <a:solidFill>
            <a:srgbClr val="BF873D"/>
          </a:solidFill>
          <a:ln w="12700" cap="flat" cmpd="sng" algn="ctr">
            <a:solidFill>
              <a:srgbClr val="BF873D">
                <a:shade val="50000"/>
              </a:srgbClr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u-HU" sz="11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R</a:t>
            </a:r>
            <a:endParaRPr kumimoji="0" lang="en-GB" sz="1200" b="0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87" name="Rectangle 240">
            <a:extLst>
              <a:ext uri="{FF2B5EF4-FFF2-40B4-BE49-F238E27FC236}">
                <a16:creationId xmlns:a16="http://schemas.microsoft.com/office/drawing/2014/main" id="{B9C5642A-99BB-7978-BE57-4C442391C375}"/>
              </a:ext>
            </a:extLst>
          </p:cNvPr>
          <p:cNvSpPr/>
          <p:nvPr/>
        </p:nvSpPr>
        <p:spPr>
          <a:xfrm>
            <a:off x="4457545" y="3767358"/>
            <a:ext cx="364373" cy="329408"/>
          </a:xfrm>
          <a:prstGeom prst="rect">
            <a:avLst/>
          </a:prstGeom>
          <a:solidFill>
            <a:srgbClr val="BF873D"/>
          </a:solidFill>
          <a:ln w="12700" cap="flat" cmpd="sng" algn="ctr">
            <a:solidFill>
              <a:srgbClr val="BF873D">
                <a:shade val="50000"/>
              </a:srgbClr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u-HU" sz="11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R</a:t>
            </a:r>
            <a:endParaRPr kumimoji="0" lang="en-GB" sz="1200" b="0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89" name="Rectangle 240">
            <a:extLst>
              <a:ext uri="{FF2B5EF4-FFF2-40B4-BE49-F238E27FC236}">
                <a16:creationId xmlns:a16="http://schemas.microsoft.com/office/drawing/2014/main" id="{53F3A06E-DC4F-3B7A-917B-AB37D02F3280}"/>
              </a:ext>
            </a:extLst>
          </p:cNvPr>
          <p:cNvSpPr/>
          <p:nvPr/>
        </p:nvSpPr>
        <p:spPr>
          <a:xfrm>
            <a:off x="4446418" y="3398493"/>
            <a:ext cx="364373" cy="329408"/>
          </a:xfrm>
          <a:prstGeom prst="rect">
            <a:avLst/>
          </a:prstGeom>
          <a:solidFill>
            <a:srgbClr val="BF873D"/>
          </a:solidFill>
          <a:ln w="12700" cap="flat" cmpd="sng" algn="ctr">
            <a:solidFill>
              <a:srgbClr val="BF873D">
                <a:shade val="50000"/>
              </a:srgbClr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u-HU" sz="11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R</a:t>
            </a:r>
            <a:endParaRPr kumimoji="0" lang="en-GB" sz="1200" b="0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91" name="Rectangle 240">
            <a:extLst>
              <a:ext uri="{FF2B5EF4-FFF2-40B4-BE49-F238E27FC236}">
                <a16:creationId xmlns:a16="http://schemas.microsoft.com/office/drawing/2014/main" id="{B8646F4F-6641-944F-FB39-B90608F8669E}"/>
              </a:ext>
            </a:extLst>
          </p:cNvPr>
          <p:cNvSpPr/>
          <p:nvPr/>
        </p:nvSpPr>
        <p:spPr>
          <a:xfrm>
            <a:off x="4446417" y="3037557"/>
            <a:ext cx="364373" cy="329408"/>
          </a:xfrm>
          <a:prstGeom prst="rect">
            <a:avLst/>
          </a:prstGeom>
          <a:solidFill>
            <a:srgbClr val="BF873D"/>
          </a:solidFill>
          <a:ln w="12700" cap="flat" cmpd="sng" algn="ctr">
            <a:solidFill>
              <a:srgbClr val="BF873D">
                <a:shade val="50000"/>
              </a:srgbClr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u-HU" sz="11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R</a:t>
            </a:r>
            <a:endParaRPr kumimoji="0" lang="en-GB" sz="1200" b="0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93" name="Rectangle 240">
            <a:extLst>
              <a:ext uri="{FF2B5EF4-FFF2-40B4-BE49-F238E27FC236}">
                <a16:creationId xmlns:a16="http://schemas.microsoft.com/office/drawing/2014/main" id="{9AFCCCF3-041D-978E-D291-4B6B9F7B1754}"/>
              </a:ext>
            </a:extLst>
          </p:cNvPr>
          <p:cNvSpPr/>
          <p:nvPr/>
        </p:nvSpPr>
        <p:spPr>
          <a:xfrm>
            <a:off x="4870802" y="3767358"/>
            <a:ext cx="364373" cy="329408"/>
          </a:xfrm>
          <a:prstGeom prst="rect">
            <a:avLst/>
          </a:prstGeom>
          <a:solidFill>
            <a:srgbClr val="BF873D"/>
          </a:solidFill>
          <a:ln w="12700" cap="flat" cmpd="sng" algn="ctr">
            <a:solidFill>
              <a:srgbClr val="BF873D">
                <a:shade val="50000"/>
              </a:srgbClr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u-HU" sz="11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R</a:t>
            </a:r>
            <a:endParaRPr kumimoji="0" lang="en-GB" sz="1200" b="0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95" name="Rectangle 240">
            <a:extLst>
              <a:ext uri="{FF2B5EF4-FFF2-40B4-BE49-F238E27FC236}">
                <a16:creationId xmlns:a16="http://schemas.microsoft.com/office/drawing/2014/main" id="{17E2BE22-C26C-C11E-ADC5-31A2A3D2843F}"/>
              </a:ext>
            </a:extLst>
          </p:cNvPr>
          <p:cNvSpPr/>
          <p:nvPr/>
        </p:nvSpPr>
        <p:spPr>
          <a:xfrm>
            <a:off x="4870801" y="3398493"/>
            <a:ext cx="364373" cy="329408"/>
          </a:xfrm>
          <a:prstGeom prst="rect">
            <a:avLst/>
          </a:prstGeom>
          <a:solidFill>
            <a:srgbClr val="BF873D"/>
          </a:solidFill>
          <a:ln w="12700" cap="flat" cmpd="sng" algn="ctr">
            <a:solidFill>
              <a:srgbClr val="BF873D">
                <a:shade val="50000"/>
              </a:srgbClr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u-HU" sz="11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R</a:t>
            </a:r>
            <a:endParaRPr kumimoji="0" lang="en-GB" sz="1200" b="0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97" name="Rectangle 240">
            <a:extLst>
              <a:ext uri="{FF2B5EF4-FFF2-40B4-BE49-F238E27FC236}">
                <a16:creationId xmlns:a16="http://schemas.microsoft.com/office/drawing/2014/main" id="{EDF4E1FD-088F-52D4-AEBE-1619D5FDE244}"/>
              </a:ext>
            </a:extLst>
          </p:cNvPr>
          <p:cNvSpPr/>
          <p:nvPr/>
        </p:nvSpPr>
        <p:spPr>
          <a:xfrm>
            <a:off x="4858144" y="3037557"/>
            <a:ext cx="364373" cy="329408"/>
          </a:xfrm>
          <a:prstGeom prst="rect">
            <a:avLst/>
          </a:prstGeom>
          <a:solidFill>
            <a:srgbClr val="BF873D"/>
          </a:solidFill>
          <a:ln w="12700" cap="flat" cmpd="sng" algn="ctr">
            <a:solidFill>
              <a:srgbClr val="BF873D">
                <a:shade val="50000"/>
              </a:srgbClr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u-HU" sz="11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R</a:t>
            </a:r>
            <a:endParaRPr kumimoji="0" lang="en-GB" sz="1200" b="0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99" name="Rectangle 240">
            <a:extLst>
              <a:ext uri="{FF2B5EF4-FFF2-40B4-BE49-F238E27FC236}">
                <a16:creationId xmlns:a16="http://schemas.microsoft.com/office/drawing/2014/main" id="{8802C05F-D154-7395-8C20-CB0EC5358C1E}"/>
              </a:ext>
            </a:extLst>
          </p:cNvPr>
          <p:cNvSpPr/>
          <p:nvPr/>
        </p:nvSpPr>
        <p:spPr>
          <a:xfrm>
            <a:off x="5284059" y="3767358"/>
            <a:ext cx="364373" cy="329408"/>
          </a:xfrm>
          <a:prstGeom prst="rect">
            <a:avLst/>
          </a:prstGeom>
          <a:solidFill>
            <a:srgbClr val="BF873D"/>
          </a:solidFill>
          <a:ln w="12700" cap="flat" cmpd="sng" algn="ctr">
            <a:solidFill>
              <a:srgbClr val="BF873D">
                <a:shade val="50000"/>
              </a:srgbClr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u-HU" sz="11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R</a:t>
            </a:r>
            <a:endParaRPr kumimoji="0" lang="en-GB" sz="1200" b="0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101" name="Rectangle 240">
            <a:extLst>
              <a:ext uri="{FF2B5EF4-FFF2-40B4-BE49-F238E27FC236}">
                <a16:creationId xmlns:a16="http://schemas.microsoft.com/office/drawing/2014/main" id="{74C69DBB-C516-1E58-76A0-96F190626D0D}"/>
              </a:ext>
            </a:extLst>
          </p:cNvPr>
          <p:cNvSpPr/>
          <p:nvPr/>
        </p:nvSpPr>
        <p:spPr>
          <a:xfrm>
            <a:off x="5281001" y="3387484"/>
            <a:ext cx="364373" cy="329408"/>
          </a:xfrm>
          <a:prstGeom prst="rect">
            <a:avLst/>
          </a:prstGeom>
          <a:solidFill>
            <a:srgbClr val="BF873D"/>
          </a:solidFill>
          <a:ln w="12700" cap="flat" cmpd="sng" algn="ctr">
            <a:solidFill>
              <a:srgbClr val="BF873D">
                <a:shade val="50000"/>
              </a:srgbClr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u-HU" sz="11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R</a:t>
            </a:r>
            <a:endParaRPr kumimoji="0" lang="en-GB" sz="1200" b="0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103" name="Rectangle 240">
            <a:extLst>
              <a:ext uri="{FF2B5EF4-FFF2-40B4-BE49-F238E27FC236}">
                <a16:creationId xmlns:a16="http://schemas.microsoft.com/office/drawing/2014/main" id="{7C6B2170-5A85-A32D-E179-4F39D1F17D48}"/>
              </a:ext>
            </a:extLst>
          </p:cNvPr>
          <p:cNvSpPr/>
          <p:nvPr/>
        </p:nvSpPr>
        <p:spPr>
          <a:xfrm>
            <a:off x="5695421" y="4121915"/>
            <a:ext cx="364373" cy="329408"/>
          </a:xfrm>
          <a:prstGeom prst="rect">
            <a:avLst/>
          </a:prstGeom>
          <a:solidFill>
            <a:srgbClr val="BF873D"/>
          </a:solidFill>
          <a:ln w="12700" cap="flat" cmpd="sng" algn="ctr">
            <a:solidFill>
              <a:srgbClr val="BF873D">
                <a:shade val="50000"/>
              </a:srgbClr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u-HU" sz="11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R</a:t>
            </a:r>
            <a:endParaRPr kumimoji="0" lang="en-GB" sz="1200" b="0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105" name="Rectangle 240">
            <a:extLst>
              <a:ext uri="{FF2B5EF4-FFF2-40B4-BE49-F238E27FC236}">
                <a16:creationId xmlns:a16="http://schemas.microsoft.com/office/drawing/2014/main" id="{9823A1E8-F3D7-DE6E-6A93-667A9A4780D3}"/>
              </a:ext>
            </a:extLst>
          </p:cNvPr>
          <p:cNvSpPr/>
          <p:nvPr/>
        </p:nvSpPr>
        <p:spPr>
          <a:xfrm>
            <a:off x="5691729" y="3767358"/>
            <a:ext cx="364373" cy="329408"/>
          </a:xfrm>
          <a:prstGeom prst="rect">
            <a:avLst/>
          </a:prstGeom>
          <a:solidFill>
            <a:srgbClr val="BF873D"/>
          </a:solidFill>
          <a:ln w="12700" cap="flat" cmpd="sng" algn="ctr">
            <a:solidFill>
              <a:srgbClr val="BF873D">
                <a:shade val="50000"/>
              </a:srgbClr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u-HU" sz="11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R</a:t>
            </a:r>
            <a:endParaRPr kumimoji="0" lang="en-GB" sz="1200" b="0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107" name="Rectangle 240">
            <a:extLst>
              <a:ext uri="{FF2B5EF4-FFF2-40B4-BE49-F238E27FC236}">
                <a16:creationId xmlns:a16="http://schemas.microsoft.com/office/drawing/2014/main" id="{33440962-6E75-772B-BB9D-ED7986BE4675}"/>
              </a:ext>
            </a:extLst>
          </p:cNvPr>
          <p:cNvSpPr/>
          <p:nvPr/>
        </p:nvSpPr>
        <p:spPr>
          <a:xfrm>
            <a:off x="5691201" y="3398493"/>
            <a:ext cx="364373" cy="329408"/>
          </a:xfrm>
          <a:prstGeom prst="rect">
            <a:avLst/>
          </a:prstGeom>
          <a:solidFill>
            <a:srgbClr val="BF873D"/>
          </a:solidFill>
          <a:ln w="12700" cap="flat" cmpd="sng" algn="ctr">
            <a:solidFill>
              <a:srgbClr val="BF873D">
                <a:shade val="50000"/>
              </a:srgbClr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u-HU" sz="11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R</a:t>
            </a:r>
            <a:endParaRPr kumimoji="0" lang="en-GB" sz="1200" b="0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109" name="Rectangle 240">
            <a:extLst>
              <a:ext uri="{FF2B5EF4-FFF2-40B4-BE49-F238E27FC236}">
                <a16:creationId xmlns:a16="http://schemas.microsoft.com/office/drawing/2014/main" id="{108AAE23-E0EC-2D6F-53DF-5B1D4209A30A}"/>
              </a:ext>
            </a:extLst>
          </p:cNvPr>
          <p:cNvSpPr/>
          <p:nvPr/>
        </p:nvSpPr>
        <p:spPr>
          <a:xfrm>
            <a:off x="6095999" y="3756349"/>
            <a:ext cx="364373" cy="329408"/>
          </a:xfrm>
          <a:prstGeom prst="rect">
            <a:avLst/>
          </a:prstGeom>
          <a:solidFill>
            <a:srgbClr val="BF873D"/>
          </a:solidFill>
          <a:ln w="12700" cap="flat" cmpd="sng" algn="ctr">
            <a:solidFill>
              <a:srgbClr val="BF873D">
                <a:shade val="50000"/>
              </a:srgbClr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u-HU" sz="11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R</a:t>
            </a:r>
            <a:endParaRPr kumimoji="0" lang="en-GB" sz="1200" b="0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111" name="Rectangle 240">
            <a:extLst>
              <a:ext uri="{FF2B5EF4-FFF2-40B4-BE49-F238E27FC236}">
                <a16:creationId xmlns:a16="http://schemas.microsoft.com/office/drawing/2014/main" id="{2E1AE674-DD7E-E181-1185-2F726E0B1A8C}"/>
              </a:ext>
            </a:extLst>
          </p:cNvPr>
          <p:cNvSpPr/>
          <p:nvPr/>
        </p:nvSpPr>
        <p:spPr>
          <a:xfrm>
            <a:off x="6095999" y="3398493"/>
            <a:ext cx="364373" cy="329408"/>
          </a:xfrm>
          <a:prstGeom prst="rect">
            <a:avLst/>
          </a:prstGeom>
          <a:solidFill>
            <a:srgbClr val="BF873D"/>
          </a:solidFill>
          <a:ln w="12700" cap="flat" cmpd="sng" algn="ctr">
            <a:solidFill>
              <a:srgbClr val="BF873D">
                <a:shade val="50000"/>
              </a:srgbClr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u-HU" sz="11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R</a:t>
            </a:r>
            <a:endParaRPr kumimoji="0" lang="en-GB" sz="1200" b="0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113" name="Rectangle 240">
            <a:extLst>
              <a:ext uri="{FF2B5EF4-FFF2-40B4-BE49-F238E27FC236}">
                <a16:creationId xmlns:a16="http://schemas.microsoft.com/office/drawing/2014/main" id="{95822BD6-A39D-D5E9-4BF9-9BD6D69C7604}"/>
              </a:ext>
            </a:extLst>
          </p:cNvPr>
          <p:cNvSpPr/>
          <p:nvPr/>
        </p:nvSpPr>
        <p:spPr>
          <a:xfrm>
            <a:off x="6539594" y="4128294"/>
            <a:ext cx="364373" cy="329408"/>
          </a:xfrm>
          <a:prstGeom prst="rect">
            <a:avLst/>
          </a:prstGeom>
          <a:solidFill>
            <a:srgbClr val="BF873D"/>
          </a:solidFill>
          <a:ln w="12700" cap="flat" cmpd="sng" algn="ctr">
            <a:solidFill>
              <a:srgbClr val="BF873D">
                <a:shade val="50000"/>
              </a:srgbClr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u-HU" sz="11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R</a:t>
            </a:r>
            <a:endParaRPr kumimoji="0" lang="en-GB" sz="1200" b="0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115" name="Rectangle 240">
            <a:extLst>
              <a:ext uri="{FF2B5EF4-FFF2-40B4-BE49-F238E27FC236}">
                <a16:creationId xmlns:a16="http://schemas.microsoft.com/office/drawing/2014/main" id="{C2D3810E-FBC9-D7FF-3062-65EB1C4B0190}"/>
              </a:ext>
            </a:extLst>
          </p:cNvPr>
          <p:cNvSpPr/>
          <p:nvPr/>
        </p:nvSpPr>
        <p:spPr>
          <a:xfrm>
            <a:off x="6529368" y="3767358"/>
            <a:ext cx="364373" cy="329408"/>
          </a:xfrm>
          <a:prstGeom prst="rect">
            <a:avLst/>
          </a:prstGeom>
          <a:solidFill>
            <a:srgbClr val="BF873D"/>
          </a:solidFill>
          <a:ln w="12700" cap="flat" cmpd="sng" algn="ctr">
            <a:solidFill>
              <a:srgbClr val="BF873D">
                <a:shade val="50000"/>
              </a:srgbClr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u-HU" sz="11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R</a:t>
            </a:r>
            <a:endParaRPr kumimoji="0" lang="en-GB" sz="1200" b="0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117" name="Rectangle 240">
            <a:extLst>
              <a:ext uri="{FF2B5EF4-FFF2-40B4-BE49-F238E27FC236}">
                <a16:creationId xmlns:a16="http://schemas.microsoft.com/office/drawing/2014/main" id="{0DBAA298-2F46-9C2C-D7CE-4D8B98A6AEA5}"/>
              </a:ext>
            </a:extLst>
          </p:cNvPr>
          <p:cNvSpPr/>
          <p:nvPr/>
        </p:nvSpPr>
        <p:spPr>
          <a:xfrm>
            <a:off x="6516718" y="3406422"/>
            <a:ext cx="364373" cy="329408"/>
          </a:xfrm>
          <a:prstGeom prst="rect">
            <a:avLst/>
          </a:prstGeom>
          <a:solidFill>
            <a:srgbClr val="BF873D"/>
          </a:solidFill>
          <a:ln w="12700" cap="flat" cmpd="sng" algn="ctr">
            <a:solidFill>
              <a:srgbClr val="BF873D">
                <a:shade val="50000"/>
              </a:srgbClr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u-HU" sz="11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R</a:t>
            </a:r>
            <a:endParaRPr kumimoji="0" lang="en-GB" sz="1200" b="0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119" name="Rectangle 240">
            <a:extLst>
              <a:ext uri="{FF2B5EF4-FFF2-40B4-BE49-F238E27FC236}">
                <a16:creationId xmlns:a16="http://schemas.microsoft.com/office/drawing/2014/main" id="{1A02A010-FE0B-42CA-B227-2B8403E92B9E}"/>
              </a:ext>
            </a:extLst>
          </p:cNvPr>
          <p:cNvSpPr/>
          <p:nvPr/>
        </p:nvSpPr>
        <p:spPr>
          <a:xfrm>
            <a:off x="6948935" y="3767358"/>
            <a:ext cx="364373" cy="329408"/>
          </a:xfrm>
          <a:prstGeom prst="rect">
            <a:avLst/>
          </a:prstGeom>
          <a:solidFill>
            <a:srgbClr val="BF873D"/>
          </a:solidFill>
          <a:ln w="12700" cap="flat" cmpd="sng" algn="ctr">
            <a:solidFill>
              <a:srgbClr val="BF873D">
                <a:shade val="50000"/>
              </a:srgbClr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u-HU" sz="11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R</a:t>
            </a:r>
            <a:endParaRPr kumimoji="0" lang="en-GB" sz="1200" b="0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121" name="Rectangle 240">
            <a:extLst>
              <a:ext uri="{FF2B5EF4-FFF2-40B4-BE49-F238E27FC236}">
                <a16:creationId xmlns:a16="http://schemas.microsoft.com/office/drawing/2014/main" id="{F1DEF0BF-E7D8-F0B8-E6F2-F68087CCD038}"/>
              </a:ext>
            </a:extLst>
          </p:cNvPr>
          <p:cNvSpPr/>
          <p:nvPr/>
        </p:nvSpPr>
        <p:spPr>
          <a:xfrm>
            <a:off x="6948935" y="3406422"/>
            <a:ext cx="364373" cy="329408"/>
          </a:xfrm>
          <a:prstGeom prst="rect">
            <a:avLst/>
          </a:prstGeom>
          <a:solidFill>
            <a:srgbClr val="BF873D"/>
          </a:solidFill>
          <a:ln w="12700" cap="flat" cmpd="sng" algn="ctr">
            <a:solidFill>
              <a:srgbClr val="BF873D">
                <a:shade val="50000"/>
              </a:srgbClr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u-HU" sz="11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R</a:t>
            </a:r>
            <a:endParaRPr kumimoji="0" lang="en-GB" sz="1200" b="0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123" name="Rectangle 240">
            <a:extLst>
              <a:ext uri="{FF2B5EF4-FFF2-40B4-BE49-F238E27FC236}">
                <a16:creationId xmlns:a16="http://schemas.microsoft.com/office/drawing/2014/main" id="{11E81AB6-F012-0AC6-FE4A-5D9D3AD9597C}"/>
              </a:ext>
            </a:extLst>
          </p:cNvPr>
          <p:cNvSpPr/>
          <p:nvPr/>
        </p:nvSpPr>
        <p:spPr>
          <a:xfrm>
            <a:off x="6941175" y="3026548"/>
            <a:ext cx="364373" cy="329408"/>
          </a:xfrm>
          <a:prstGeom prst="rect">
            <a:avLst/>
          </a:prstGeom>
          <a:solidFill>
            <a:srgbClr val="BF873D"/>
          </a:solidFill>
          <a:ln w="12700" cap="flat" cmpd="sng" algn="ctr">
            <a:solidFill>
              <a:srgbClr val="BF873D">
                <a:shade val="50000"/>
              </a:srgbClr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u-HU" sz="11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R</a:t>
            </a:r>
            <a:endParaRPr kumimoji="0" lang="en-GB" sz="1200" b="0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125" name="Rectangle 240">
            <a:extLst>
              <a:ext uri="{FF2B5EF4-FFF2-40B4-BE49-F238E27FC236}">
                <a16:creationId xmlns:a16="http://schemas.microsoft.com/office/drawing/2014/main" id="{98001CB5-23C0-0BBB-A285-B1FCC794FB22}"/>
              </a:ext>
            </a:extLst>
          </p:cNvPr>
          <p:cNvSpPr/>
          <p:nvPr/>
        </p:nvSpPr>
        <p:spPr>
          <a:xfrm>
            <a:off x="7351301" y="3030421"/>
            <a:ext cx="364373" cy="329408"/>
          </a:xfrm>
          <a:prstGeom prst="rect">
            <a:avLst/>
          </a:prstGeom>
          <a:solidFill>
            <a:srgbClr val="BF873D"/>
          </a:solidFill>
          <a:ln w="12700" cap="flat" cmpd="sng" algn="ctr">
            <a:solidFill>
              <a:srgbClr val="BF873D">
                <a:shade val="50000"/>
              </a:srgbClr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u-HU" sz="11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R</a:t>
            </a:r>
            <a:endParaRPr kumimoji="0" lang="en-GB" sz="1200" b="0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127" name="Rectangle 240">
            <a:extLst>
              <a:ext uri="{FF2B5EF4-FFF2-40B4-BE49-F238E27FC236}">
                <a16:creationId xmlns:a16="http://schemas.microsoft.com/office/drawing/2014/main" id="{6389CB7E-FCD5-A521-996C-CF50A8F5E373}"/>
              </a:ext>
            </a:extLst>
          </p:cNvPr>
          <p:cNvSpPr/>
          <p:nvPr/>
        </p:nvSpPr>
        <p:spPr>
          <a:xfrm>
            <a:off x="7362200" y="3767358"/>
            <a:ext cx="364373" cy="329408"/>
          </a:xfrm>
          <a:prstGeom prst="rect">
            <a:avLst/>
          </a:prstGeom>
          <a:solidFill>
            <a:srgbClr val="BF873D"/>
          </a:solidFill>
          <a:ln w="12700" cap="flat" cmpd="sng" algn="ctr">
            <a:solidFill>
              <a:srgbClr val="BF873D">
                <a:shade val="50000"/>
              </a:srgbClr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u-HU" sz="11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R</a:t>
            </a:r>
            <a:endParaRPr kumimoji="0" lang="en-GB" sz="1200" b="0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129" name="Rectangle 240">
            <a:extLst>
              <a:ext uri="{FF2B5EF4-FFF2-40B4-BE49-F238E27FC236}">
                <a16:creationId xmlns:a16="http://schemas.microsoft.com/office/drawing/2014/main" id="{D57005AA-6A4C-EC5A-4583-E406ADC452AA}"/>
              </a:ext>
            </a:extLst>
          </p:cNvPr>
          <p:cNvSpPr/>
          <p:nvPr/>
        </p:nvSpPr>
        <p:spPr>
          <a:xfrm>
            <a:off x="7351301" y="3398493"/>
            <a:ext cx="364373" cy="329408"/>
          </a:xfrm>
          <a:prstGeom prst="rect">
            <a:avLst/>
          </a:prstGeom>
          <a:solidFill>
            <a:srgbClr val="BF873D"/>
          </a:solidFill>
          <a:ln w="12700" cap="flat" cmpd="sng" algn="ctr">
            <a:solidFill>
              <a:srgbClr val="BF873D">
                <a:shade val="50000"/>
              </a:srgbClr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u-HU" sz="11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R</a:t>
            </a:r>
            <a:endParaRPr kumimoji="0" lang="en-GB" sz="1200" b="0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131" name="Rectangle 240">
            <a:extLst>
              <a:ext uri="{FF2B5EF4-FFF2-40B4-BE49-F238E27FC236}">
                <a16:creationId xmlns:a16="http://schemas.microsoft.com/office/drawing/2014/main" id="{ECE17885-8F6F-2BDD-C8F4-4931E5B258C7}"/>
              </a:ext>
            </a:extLst>
          </p:cNvPr>
          <p:cNvSpPr/>
          <p:nvPr/>
        </p:nvSpPr>
        <p:spPr>
          <a:xfrm>
            <a:off x="7770682" y="3756349"/>
            <a:ext cx="364373" cy="329408"/>
          </a:xfrm>
          <a:prstGeom prst="rect">
            <a:avLst/>
          </a:prstGeom>
          <a:solidFill>
            <a:srgbClr val="BF873D"/>
          </a:solidFill>
          <a:ln w="12700" cap="flat" cmpd="sng" algn="ctr">
            <a:solidFill>
              <a:srgbClr val="BF873D">
                <a:shade val="50000"/>
              </a:srgbClr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u-HU" sz="11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R</a:t>
            </a:r>
            <a:endParaRPr kumimoji="0" lang="en-GB" sz="1200" b="0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133" name="Rectangle 240">
            <a:extLst>
              <a:ext uri="{FF2B5EF4-FFF2-40B4-BE49-F238E27FC236}">
                <a16:creationId xmlns:a16="http://schemas.microsoft.com/office/drawing/2014/main" id="{80007A6C-E5BC-B31C-1793-D1D8F2BC9844}"/>
              </a:ext>
            </a:extLst>
          </p:cNvPr>
          <p:cNvSpPr/>
          <p:nvPr/>
        </p:nvSpPr>
        <p:spPr>
          <a:xfrm>
            <a:off x="7770682" y="3387484"/>
            <a:ext cx="364373" cy="329408"/>
          </a:xfrm>
          <a:prstGeom prst="rect">
            <a:avLst/>
          </a:prstGeom>
          <a:solidFill>
            <a:srgbClr val="BF873D"/>
          </a:solidFill>
          <a:ln w="12700" cap="flat" cmpd="sng" algn="ctr">
            <a:solidFill>
              <a:srgbClr val="BF873D">
                <a:shade val="50000"/>
              </a:srgbClr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u-HU" sz="11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R</a:t>
            </a:r>
            <a:endParaRPr kumimoji="0" lang="en-GB" sz="1200" b="0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135" name="Rectangle 240">
            <a:extLst>
              <a:ext uri="{FF2B5EF4-FFF2-40B4-BE49-F238E27FC236}">
                <a16:creationId xmlns:a16="http://schemas.microsoft.com/office/drawing/2014/main" id="{2DF09823-FC89-71B4-0BD5-A2E0D7F41929}"/>
              </a:ext>
            </a:extLst>
          </p:cNvPr>
          <p:cNvSpPr/>
          <p:nvPr/>
        </p:nvSpPr>
        <p:spPr>
          <a:xfrm>
            <a:off x="7761427" y="3026548"/>
            <a:ext cx="364373" cy="329408"/>
          </a:xfrm>
          <a:prstGeom prst="rect">
            <a:avLst/>
          </a:prstGeom>
          <a:solidFill>
            <a:srgbClr val="BF873D"/>
          </a:solidFill>
          <a:ln w="12700" cap="flat" cmpd="sng" algn="ctr">
            <a:solidFill>
              <a:srgbClr val="BF873D">
                <a:shade val="50000"/>
              </a:srgbClr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u-HU" sz="11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R</a:t>
            </a:r>
            <a:endParaRPr kumimoji="0" lang="en-GB" sz="1200" b="0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137" name="Rectangle 240">
            <a:extLst>
              <a:ext uri="{FF2B5EF4-FFF2-40B4-BE49-F238E27FC236}">
                <a16:creationId xmlns:a16="http://schemas.microsoft.com/office/drawing/2014/main" id="{5814C9DB-2E2B-4285-F811-ED9EC0D8AC36}"/>
              </a:ext>
            </a:extLst>
          </p:cNvPr>
          <p:cNvSpPr/>
          <p:nvPr/>
        </p:nvSpPr>
        <p:spPr>
          <a:xfrm>
            <a:off x="8194299" y="3767358"/>
            <a:ext cx="364373" cy="329408"/>
          </a:xfrm>
          <a:prstGeom prst="rect">
            <a:avLst/>
          </a:prstGeom>
          <a:solidFill>
            <a:srgbClr val="BF873D"/>
          </a:solidFill>
          <a:ln w="12700" cap="flat" cmpd="sng" algn="ctr">
            <a:solidFill>
              <a:srgbClr val="BF873D">
                <a:shade val="50000"/>
              </a:srgbClr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u-HU" sz="11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R</a:t>
            </a:r>
            <a:endParaRPr kumimoji="0" lang="en-GB" sz="1200" b="0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139" name="Rectangle 240">
            <a:extLst>
              <a:ext uri="{FF2B5EF4-FFF2-40B4-BE49-F238E27FC236}">
                <a16:creationId xmlns:a16="http://schemas.microsoft.com/office/drawing/2014/main" id="{1A6A4C86-80EF-9CE7-160C-F49F954D5387}"/>
              </a:ext>
            </a:extLst>
          </p:cNvPr>
          <p:cNvSpPr/>
          <p:nvPr/>
        </p:nvSpPr>
        <p:spPr>
          <a:xfrm>
            <a:off x="8188160" y="3398493"/>
            <a:ext cx="364373" cy="329408"/>
          </a:xfrm>
          <a:prstGeom prst="rect">
            <a:avLst/>
          </a:prstGeom>
          <a:solidFill>
            <a:srgbClr val="BF873D"/>
          </a:solidFill>
          <a:ln w="12700" cap="flat" cmpd="sng" algn="ctr">
            <a:solidFill>
              <a:srgbClr val="BF873D">
                <a:shade val="50000"/>
              </a:srgbClr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u-HU" sz="11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R</a:t>
            </a:r>
            <a:endParaRPr kumimoji="0" lang="en-GB" sz="1200" b="0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141" name="Rectangle 240">
            <a:extLst>
              <a:ext uri="{FF2B5EF4-FFF2-40B4-BE49-F238E27FC236}">
                <a16:creationId xmlns:a16="http://schemas.microsoft.com/office/drawing/2014/main" id="{75284D94-126C-28E5-B7F2-38ECD5546C30}"/>
              </a:ext>
            </a:extLst>
          </p:cNvPr>
          <p:cNvSpPr/>
          <p:nvPr/>
        </p:nvSpPr>
        <p:spPr>
          <a:xfrm>
            <a:off x="8184971" y="3026548"/>
            <a:ext cx="364373" cy="329408"/>
          </a:xfrm>
          <a:prstGeom prst="rect">
            <a:avLst/>
          </a:prstGeom>
          <a:solidFill>
            <a:srgbClr val="BF873D"/>
          </a:solidFill>
          <a:ln w="12700" cap="flat" cmpd="sng" algn="ctr">
            <a:solidFill>
              <a:srgbClr val="BF873D">
                <a:shade val="50000"/>
              </a:srgbClr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u-HU" sz="11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R</a:t>
            </a:r>
            <a:endParaRPr kumimoji="0" lang="en-GB" sz="1200" b="0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143" name="Rectangle 240">
            <a:extLst>
              <a:ext uri="{FF2B5EF4-FFF2-40B4-BE49-F238E27FC236}">
                <a16:creationId xmlns:a16="http://schemas.microsoft.com/office/drawing/2014/main" id="{B6ACF45B-1C9E-6C6B-EA1A-3AC15E243E75}"/>
              </a:ext>
            </a:extLst>
          </p:cNvPr>
          <p:cNvSpPr/>
          <p:nvPr/>
        </p:nvSpPr>
        <p:spPr>
          <a:xfrm>
            <a:off x="8600738" y="3767358"/>
            <a:ext cx="364373" cy="329408"/>
          </a:xfrm>
          <a:prstGeom prst="rect">
            <a:avLst/>
          </a:prstGeom>
          <a:solidFill>
            <a:srgbClr val="BF873D"/>
          </a:solidFill>
          <a:ln w="12700" cap="flat" cmpd="sng" algn="ctr">
            <a:solidFill>
              <a:srgbClr val="BF873D">
                <a:shade val="50000"/>
              </a:srgbClr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u-HU" sz="11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R</a:t>
            </a:r>
            <a:endParaRPr kumimoji="0" lang="en-GB" sz="1200" b="0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145" name="Rectangle 240">
            <a:extLst>
              <a:ext uri="{FF2B5EF4-FFF2-40B4-BE49-F238E27FC236}">
                <a16:creationId xmlns:a16="http://schemas.microsoft.com/office/drawing/2014/main" id="{10DFC38B-AFA5-6523-6B33-9B070930827A}"/>
              </a:ext>
            </a:extLst>
          </p:cNvPr>
          <p:cNvSpPr/>
          <p:nvPr/>
        </p:nvSpPr>
        <p:spPr>
          <a:xfrm>
            <a:off x="8596199" y="3398493"/>
            <a:ext cx="364373" cy="329408"/>
          </a:xfrm>
          <a:prstGeom prst="rect">
            <a:avLst/>
          </a:prstGeom>
          <a:solidFill>
            <a:srgbClr val="BF873D"/>
          </a:solidFill>
          <a:ln w="12700" cap="flat" cmpd="sng" algn="ctr">
            <a:solidFill>
              <a:srgbClr val="BF873D">
                <a:shade val="50000"/>
              </a:srgbClr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u-HU" sz="11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R</a:t>
            </a:r>
            <a:endParaRPr kumimoji="0" lang="en-GB" sz="1200" b="0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147" name="Rectangle 240">
            <a:extLst>
              <a:ext uri="{FF2B5EF4-FFF2-40B4-BE49-F238E27FC236}">
                <a16:creationId xmlns:a16="http://schemas.microsoft.com/office/drawing/2014/main" id="{01B7E16C-8411-127A-1F73-DF89E1B287AA}"/>
              </a:ext>
            </a:extLst>
          </p:cNvPr>
          <p:cNvSpPr/>
          <p:nvPr/>
        </p:nvSpPr>
        <p:spPr>
          <a:xfrm>
            <a:off x="8607061" y="3026548"/>
            <a:ext cx="364373" cy="329408"/>
          </a:xfrm>
          <a:prstGeom prst="rect">
            <a:avLst/>
          </a:prstGeom>
          <a:solidFill>
            <a:srgbClr val="BF873D"/>
          </a:solidFill>
          <a:ln w="12700" cap="flat" cmpd="sng" algn="ctr">
            <a:solidFill>
              <a:srgbClr val="BF873D">
                <a:shade val="50000"/>
              </a:srgbClr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u-HU" sz="11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R</a:t>
            </a:r>
            <a:endParaRPr kumimoji="0" lang="en-GB" sz="1200" b="0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149" name="Rectangle 240">
            <a:extLst>
              <a:ext uri="{FF2B5EF4-FFF2-40B4-BE49-F238E27FC236}">
                <a16:creationId xmlns:a16="http://schemas.microsoft.com/office/drawing/2014/main" id="{41FFC658-0D27-30A9-3F3C-907E0F82FE65}"/>
              </a:ext>
            </a:extLst>
          </p:cNvPr>
          <p:cNvSpPr/>
          <p:nvPr/>
        </p:nvSpPr>
        <p:spPr>
          <a:xfrm>
            <a:off x="9014558" y="3767358"/>
            <a:ext cx="364373" cy="329408"/>
          </a:xfrm>
          <a:prstGeom prst="rect">
            <a:avLst/>
          </a:prstGeom>
          <a:solidFill>
            <a:srgbClr val="BF873D"/>
          </a:solidFill>
          <a:ln w="12700" cap="flat" cmpd="sng" algn="ctr">
            <a:solidFill>
              <a:srgbClr val="BF873D">
                <a:shade val="50000"/>
              </a:srgbClr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u-HU" sz="11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R</a:t>
            </a:r>
            <a:endParaRPr kumimoji="0" lang="en-GB" sz="1200" b="0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151" name="Rectangle 240">
            <a:extLst>
              <a:ext uri="{FF2B5EF4-FFF2-40B4-BE49-F238E27FC236}">
                <a16:creationId xmlns:a16="http://schemas.microsoft.com/office/drawing/2014/main" id="{E18291D1-7EE8-5ECE-D14B-2C90C4A77E0C}"/>
              </a:ext>
            </a:extLst>
          </p:cNvPr>
          <p:cNvSpPr/>
          <p:nvPr/>
        </p:nvSpPr>
        <p:spPr>
          <a:xfrm>
            <a:off x="9006399" y="3387484"/>
            <a:ext cx="364373" cy="329408"/>
          </a:xfrm>
          <a:prstGeom prst="rect">
            <a:avLst/>
          </a:prstGeom>
          <a:solidFill>
            <a:srgbClr val="BF873D"/>
          </a:solidFill>
          <a:ln w="12700" cap="flat" cmpd="sng" algn="ctr">
            <a:solidFill>
              <a:srgbClr val="BF873D">
                <a:shade val="50000"/>
              </a:srgbClr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u-HU" sz="11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R</a:t>
            </a:r>
            <a:endParaRPr kumimoji="0" lang="en-GB" sz="1200" b="0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153" name="Rectangle 240">
            <a:extLst>
              <a:ext uri="{FF2B5EF4-FFF2-40B4-BE49-F238E27FC236}">
                <a16:creationId xmlns:a16="http://schemas.microsoft.com/office/drawing/2014/main" id="{18420B5E-C88E-A73F-9EC4-7184F9B1FF91}"/>
              </a:ext>
            </a:extLst>
          </p:cNvPr>
          <p:cNvSpPr/>
          <p:nvPr/>
        </p:nvSpPr>
        <p:spPr>
          <a:xfrm>
            <a:off x="9006399" y="3026548"/>
            <a:ext cx="364373" cy="329408"/>
          </a:xfrm>
          <a:prstGeom prst="rect">
            <a:avLst/>
          </a:prstGeom>
          <a:solidFill>
            <a:srgbClr val="BF873D"/>
          </a:solidFill>
          <a:ln w="12700" cap="flat" cmpd="sng" algn="ctr">
            <a:solidFill>
              <a:srgbClr val="BF873D">
                <a:shade val="50000"/>
              </a:srgbClr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u-HU" sz="11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R</a:t>
            </a:r>
            <a:endParaRPr kumimoji="0" lang="en-GB" sz="1200" b="0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155" name="Rectangle 240">
            <a:extLst>
              <a:ext uri="{FF2B5EF4-FFF2-40B4-BE49-F238E27FC236}">
                <a16:creationId xmlns:a16="http://schemas.microsoft.com/office/drawing/2014/main" id="{258EC28A-F1EB-67ED-5FA9-85182231457A}"/>
              </a:ext>
            </a:extLst>
          </p:cNvPr>
          <p:cNvSpPr/>
          <p:nvPr/>
        </p:nvSpPr>
        <p:spPr>
          <a:xfrm>
            <a:off x="9445913" y="3756349"/>
            <a:ext cx="364373" cy="329408"/>
          </a:xfrm>
          <a:prstGeom prst="rect">
            <a:avLst/>
          </a:prstGeom>
          <a:solidFill>
            <a:srgbClr val="BF873D"/>
          </a:solidFill>
          <a:ln w="12700" cap="flat" cmpd="sng" algn="ctr">
            <a:solidFill>
              <a:srgbClr val="BF873D">
                <a:shade val="50000"/>
              </a:srgbClr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u-HU" sz="11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R</a:t>
            </a:r>
            <a:endParaRPr kumimoji="0" lang="en-GB" sz="1200" b="0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157" name="Rectangle 240">
            <a:extLst>
              <a:ext uri="{FF2B5EF4-FFF2-40B4-BE49-F238E27FC236}">
                <a16:creationId xmlns:a16="http://schemas.microsoft.com/office/drawing/2014/main" id="{801C9CD8-544D-2626-FE66-839BCE9A9B48}"/>
              </a:ext>
            </a:extLst>
          </p:cNvPr>
          <p:cNvSpPr/>
          <p:nvPr/>
        </p:nvSpPr>
        <p:spPr>
          <a:xfrm>
            <a:off x="9438616" y="3387484"/>
            <a:ext cx="364373" cy="329408"/>
          </a:xfrm>
          <a:prstGeom prst="rect">
            <a:avLst/>
          </a:prstGeom>
          <a:solidFill>
            <a:srgbClr val="BF873D"/>
          </a:solidFill>
          <a:ln w="12700" cap="flat" cmpd="sng" algn="ctr">
            <a:solidFill>
              <a:srgbClr val="BF873D">
                <a:shade val="50000"/>
              </a:srgbClr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u-HU" sz="11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R</a:t>
            </a:r>
            <a:endParaRPr kumimoji="0" lang="en-GB" sz="1200" b="0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159" name="Rectangle 240">
            <a:extLst>
              <a:ext uri="{FF2B5EF4-FFF2-40B4-BE49-F238E27FC236}">
                <a16:creationId xmlns:a16="http://schemas.microsoft.com/office/drawing/2014/main" id="{6B9F0256-69FE-9420-2576-282F3D3EF28C}"/>
              </a:ext>
            </a:extLst>
          </p:cNvPr>
          <p:cNvSpPr/>
          <p:nvPr/>
        </p:nvSpPr>
        <p:spPr>
          <a:xfrm>
            <a:off x="9847284" y="4128294"/>
            <a:ext cx="364373" cy="329408"/>
          </a:xfrm>
          <a:prstGeom prst="rect">
            <a:avLst/>
          </a:prstGeom>
          <a:solidFill>
            <a:srgbClr val="BF873D"/>
          </a:solidFill>
          <a:ln w="12700" cap="flat" cmpd="sng" algn="ctr">
            <a:solidFill>
              <a:srgbClr val="BF873D">
                <a:shade val="50000"/>
              </a:srgbClr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u-HU" sz="11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R</a:t>
            </a:r>
            <a:endParaRPr kumimoji="0" lang="en-GB" sz="1200" b="0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161" name="Rectangle 240">
            <a:extLst>
              <a:ext uri="{FF2B5EF4-FFF2-40B4-BE49-F238E27FC236}">
                <a16:creationId xmlns:a16="http://schemas.microsoft.com/office/drawing/2014/main" id="{55FA2F52-6FBE-EC40-C58D-776656825ADC}"/>
              </a:ext>
            </a:extLst>
          </p:cNvPr>
          <p:cNvSpPr/>
          <p:nvPr/>
        </p:nvSpPr>
        <p:spPr>
          <a:xfrm>
            <a:off x="10254155" y="4128294"/>
            <a:ext cx="364373" cy="329408"/>
          </a:xfrm>
          <a:prstGeom prst="rect">
            <a:avLst/>
          </a:prstGeom>
          <a:solidFill>
            <a:srgbClr val="BF873D"/>
          </a:solidFill>
          <a:ln w="12700" cap="flat" cmpd="sng" algn="ctr">
            <a:solidFill>
              <a:srgbClr val="BF873D">
                <a:shade val="50000"/>
              </a:srgbClr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u-HU" sz="11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R</a:t>
            </a:r>
            <a:endParaRPr kumimoji="0" lang="en-GB" sz="1200" b="0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163" name="Rectangle 240">
            <a:extLst>
              <a:ext uri="{FF2B5EF4-FFF2-40B4-BE49-F238E27FC236}">
                <a16:creationId xmlns:a16="http://schemas.microsoft.com/office/drawing/2014/main" id="{1FEF11B1-0B12-2918-E91C-8DC523B9E35A}"/>
              </a:ext>
            </a:extLst>
          </p:cNvPr>
          <p:cNvSpPr/>
          <p:nvPr/>
        </p:nvSpPr>
        <p:spPr>
          <a:xfrm>
            <a:off x="10667354" y="4497159"/>
            <a:ext cx="364373" cy="329408"/>
          </a:xfrm>
          <a:prstGeom prst="rect">
            <a:avLst/>
          </a:prstGeom>
          <a:solidFill>
            <a:srgbClr val="BF873D"/>
          </a:solidFill>
          <a:ln w="12700" cap="flat" cmpd="sng" algn="ctr">
            <a:solidFill>
              <a:srgbClr val="BF873D">
                <a:shade val="50000"/>
              </a:srgbClr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u-HU" sz="11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R</a:t>
            </a:r>
            <a:endParaRPr kumimoji="0" lang="en-GB" sz="1200" b="0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165" name="Rectangle 153">
            <a:extLst>
              <a:ext uri="{FF2B5EF4-FFF2-40B4-BE49-F238E27FC236}">
                <a16:creationId xmlns:a16="http://schemas.microsoft.com/office/drawing/2014/main" id="{FDE955AB-CCBD-3F21-A857-0758B6E9A399}"/>
              </a:ext>
            </a:extLst>
          </p:cNvPr>
          <p:cNvSpPr/>
          <p:nvPr/>
        </p:nvSpPr>
        <p:spPr>
          <a:xfrm>
            <a:off x="4035440" y="4126708"/>
            <a:ext cx="386629" cy="330994"/>
          </a:xfrm>
          <a:prstGeom prst="rect">
            <a:avLst/>
          </a:prstGeom>
          <a:solidFill>
            <a:srgbClr val="00B0F0"/>
          </a:solidFill>
          <a:ln w="12700" cap="flat" cmpd="sng" algn="ctr">
            <a:solidFill>
              <a:srgbClr val="0B2659">
                <a:shade val="50000"/>
              </a:srgbClr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u-HU" sz="11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Ex</a:t>
            </a:r>
            <a:endParaRPr kumimoji="0" lang="en-GB" sz="1200" b="0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167" name="Rectangle 153">
            <a:extLst>
              <a:ext uri="{FF2B5EF4-FFF2-40B4-BE49-F238E27FC236}">
                <a16:creationId xmlns:a16="http://schemas.microsoft.com/office/drawing/2014/main" id="{962A2632-32C1-B109-EBD8-B23E8B7C7383}"/>
              </a:ext>
            </a:extLst>
          </p:cNvPr>
          <p:cNvSpPr/>
          <p:nvPr/>
        </p:nvSpPr>
        <p:spPr>
          <a:xfrm>
            <a:off x="4855026" y="4126708"/>
            <a:ext cx="386629" cy="330994"/>
          </a:xfrm>
          <a:prstGeom prst="rect">
            <a:avLst/>
          </a:prstGeom>
          <a:solidFill>
            <a:srgbClr val="00B0F0"/>
          </a:solidFill>
          <a:ln w="12700" cap="flat" cmpd="sng" algn="ctr">
            <a:solidFill>
              <a:srgbClr val="0B2659">
                <a:shade val="50000"/>
              </a:srgbClr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u-HU" sz="11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Ex</a:t>
            </a:r>
            <a:endParaRPr kumimoji="0" lang="en-GB" sz="1200" b="0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169" name="Rectangle 153">
            <a:extLst>
              <a:ext uri="{FF2B5EF4-FFF2-40B4-BE49-F238E27FC236}">
                <a16:creationId xmlns:a16="http://schemas.microsoft.com/office/drawing/2014/main" id="{3C6CD0FA-DD2E-74F8-ED64-3FF85888478C}"/>
              </a:ext>
            </a:extLst>
          </p:cNvPr>
          <p:cNvSpPr/>
          <p:nvPr/>
        </p:nvSpPr>
        <p:spPr>
          <a:xfrm>
            <a:off x="7351301" y="4126708"/>
            <a:ext cx="386629" cy="330994"/>
          </a:xfrm>
          <a:prstGeom prst="rect">
            <a:avLst/>
          </a:prstGeom>
          <a:solidFill>
            <a:srgbClr val="00B0F0"/>
          </a:solidFill>
          <a:ln w="12700" cap="flat" cmpd="sng" algn="ctr">
            <a:solidFill>
              <a:srgbClr val="0B2659">
                <a:shade val="50000"/>
              </a:srgbClr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u-HU" sz="11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Ex</a:t>
            </a:r>
            <a:endParaRPr kumimoji="0" lang="en-GB" sz="1200" b="0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171" name="Rectangle 153">
            <a:extLst>
              <a:ext uri="{FF2B5EF4-FFF2-40B4-BE49-F238E27FC236}">
                <a16:creationId xmlns:a16="http://schemas.microsoft.com/office/drawing/2014/main" id="{22E19DF1-4EE2-68F9-9CAA-0C7D4C9854D8}"/>
              </a:ext>
            </a:extLst>
          </p:cNvPr>
          <p:cNvSpPr/>
          <p:nvPr/>
        </p:nvSpPr>
        <p:spPr>
          <a:xfrm>
            <a:off x="8183238" y="4126708"/>
            <a:ext cx="386629" cy="330994"/>
          </a:xfrm>
          <a:prstGeom prst="rect">
            <a:avLst/>
          </a:prstGeom>
          <a:solidFill>
            <a:srgbClr val="00B0F0"/>
          </a:solidFill>
          <a:ln w="12700" cap="flat" cmpd="sng" algn="ctr">
            <a:solidFill>
              <a:srgbClr val="0B2659">
                <a:shade val="50000"/>
              </a:srgbClr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u-HU" sz="11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Ex</a:t>
            </a:r>
            <a:endParaRPr kumimoji="0" lang="en-GB" sz="1200" b="0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173" name="Rectangle 153">
            <a:extLst>
              <a:ext uri="{FF2B5EF4-FFF2-40B4-BE49-F238E27FC236}">
                <a16:creationId xmlns:a16="http://schemas.microsoft.com/office/drawing/2014/main" id="{27F7AADF-DB3A-DFE9-D999-1A1238284D74}"/>
              </a:ext>
            </a:extLst>
          </p:cNvPr>
          <p:cNvSpPr/>
          <p:nvPr/>
        </p:nvSpPr>
        <p:spPr>
          <a:xfrm>
            <a:off x="9006399" y="4126708"/>
            <a:ext cx="386629" cy="330994"/>
          </a:xfrm>
          <a:prstGeom prst="rect">
            <a:avLst/>
          </a:prstGeom>
          <a:solidFill>
            <a:srgbClr val="00B0F0"/>
          </a:solidFill>
          <a:ln w="12700" cap="flat" cmpd="sng" algn="ctr">
            <a:solidFill>
              <a:srgbClr val="0B2659">
                <a:shade val="50000"/>
              </a:srgbClr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u-HU" sz="11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Ex</a:t>
            </a:r>
            <a:endParaRPr kumimoji="0" lang="en-GB" sz="1200" b="0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175" name="Rectangle 184">
            <a:extLst>
              <a:ext uri="{FF2B5EF4-FFF2-40B4-BE49-F238E27FC236}">
                <a16:creationId xmlns:a16="http://schemas.microsoft.com/office/drawing/2014/main" id="{77552025-570B-58B8-B9D9-A9BFC2369CED}"/>
              </a:ext>
            </a:extLst>
          </p:cNvPr>
          <p:cNvSpPr/>
          <p:nvPr/>
        </p:nvSpPr>
        <p:spPr>
          <a:xfrm>
            <a:off x="3210309" y="3767358"/>
            <a:ext cx="386629" cy="330994"/>
          </a:xfrm>
          <a:prstGeom prst="rect">
            <a:avLst/>
          </a:prstGeom>
          <a:solidFill>
            <a:srgbClr val="0B2659">
              <a:lumMod val="75000"/>
              <a:lumOff val="25000"/>
            </a:srgbClr>
          </a:solidFill>
          <a:ln w="12700" cap="flat" cmpd="sng" algn="ctr">
            <a:solidFill>
              <a:srgbClr val="0B2659">
                <a:shade val="50000"/>
              </a:srgbClr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10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Os</a:t>
            </a:r>
            <a:endParaRPr kumimoji="0" lang="en-GB" sz="1000" b="0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177" name="Rectangle 184">
            <a:extLst>
              <a:ext uri="{FF2B5EF4-FFF2-40B4-BE49-F238E27FC236}">
                <a16:creationId xmlns:a16="http://schemas.microsoft.com/office/drawing/2014/main" id="{8A08D1DC-7845-74DD-DF23-85F9E2349755}"/>
              </a:ext>
            </a:extLst>
          </p:cNvPr>
          <p:cNvSpPr/>
          <p:nvPr/>
        </p:nvSpPr>
        <p:spPr>
          <a:xfrm>
            <a:off x="3619573" y="2668692"/>
            <a:ext cx="386629" cy="330994"/>
          </a:xfrm>
          <a:prstGeom prst="rect">
            <a:avLst/>
          </a:prstGeom>
          <a:solidFill>
            <a:srgbClr val="0B2659">
              <a:lumMod val="75000"/>
              <a:lumOff val="25000"/>
            </a:srgbClr>
          </a:solidFill>
          <a:ln w="12700" cap="flat" cmpd="sng" algn="ctr">
            <a:solidFill>
              <a:srgbClr val="0B2659">
                <a:shade val="50000"/>
              </a:srgbClr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10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Os</a:t>
            </a:r>
            <a:endParaRPr kumimoji="0" lang="en-GB" sz="1000" b="0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179" name="Rectangle 184">
            <a:extLst>
              <a:ext uri="{FF2B5EF4-FFF2-40B4-BE49-F238E27FC236}">
                <a16:creationId xmlns:a16="http://schemas.microsoft.com/office/drawing/2014/main" id="{AAC6BC70-412E-9DCC-E81D-FBA864610FEF}"/>
              </a:ext>
            </a:extLst>
          </p:cNvPr>
          <p:cNvSpPr/>
          <p:nvPr/>
        </p:nvSpPr>
        <p:spPr>
          <a:xfrm>
            <a:off x="4034688" y="2667899"/>
            <a:ext cx="386629" cy="330994"/>
          </a:xfrm>
          <a:prstGeom prst="rect">
            <a:avLst/>
          </a:prstGeom>
          <a:solidFill>
            <a:srgbClr val="0B2659">
              <a:lumMod val="75000"/>
              <a:lumOff val="25000"/>
            </a:srgbClr>
          </a:solidFill>
          <a:ln w="12700" cap="flat" cmpd="sng" algn="ctr">
            <a:solidFill>
              <a:srgbClr val="0B2659">
                <a:shade val="50000"/>
              </a:srgbClr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10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Os</a:t>
            </a:r>
            <a:endParaRPr kumimoji="0" lang="en-GB" sz="1000" b="0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181" name="Rectangle 184">
            <a:extLst>
              <a:ext uri="{FF2B5EF4-FFF2-40B4-BE49-F238E27FC236}">
                <a16:creationId xmlns:a16="http://schemas.microsoft.com/office/drawing/2014/main" id="{33818C8C-D374-E469-9A87-CDE31C2EA42A}"/>
              </a:ext>
            </a:extLst>
          </p:cNvPr>
          <p:cNvSpPr/>
          <p:nvPr/>
        </p:nvSpPr>
        <p:spPr>
          <a:xfrm>
            <a:off x="4448095" y="2667106"/>
            <a:ext cx="386629" cy="330994"/>
          </a:xfrm>
          <a:prstGeom prst="rect">
            <a:avLst/>
          </a:prstGeom>
          <a:solidFill>
            <a:srgbClr val="0B2659">
              <a:lumMod val="75000"/>
              <a:lumOff val="25000"/>
            </a:srgbClr>
          </a:solidFill>
          <a:ln w="12700" cap="flat" cmpd="sng" algn="ctr">
            <a:solidFill>
              <a:srgbClr val="0B2659">
                <a:shade val="50000"/>
              </a:srgbClr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10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Os</a:t>
            </a:r>
            <a:endParaRPr kumimoji="0" lang="en-GB" sz="1000" b="0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183" name="Rectangle 184">
            <a:extLst>
              <a:ext uri="{FF2B5EF4-FFF2-40B4-BE49-F238E27FC236}">
                <a16:creationId xmlns:a16="http://schemas.microsoft.com/office/drawing/2014/main" id="{9EFFE71B-3263-F6D7-F223-8154A195938E}"/>
              </a:ext>
            </a:extLst>
          </p:cNvPr>
          <p:cNvSpPr/>
          <p:nvPr/>
        </p:nvSpPr>
        <p:spPr>
          <a:xfrm>
            <a:off x="4863179" y="2667106"/>
            <a:ext cx="386629" cy="330994"/>
          </a:xfrm>
          <a:prstGeom prst="rect">
            <a:avLst/>
          </a:prstGeom>
          <a:solidFill>
            <a:srgbClr val="0B2659">
              <a:lumMod val="75000"/>
              <a:lumOff val="25000"/>
            </a:srgbClr>
          </a:solidFill>
          <a:ln w="12700" cap="flat" cmpd="sng" algn="ctr">
            <a:solidFill>
              <a:srgbClr val="0B2659">
                <a:shade val="50000"/>
              </a:srgbClr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10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Os</a:t>
            </a:r>
            <a:endParaRPr kumimoji="0" lang="en-GB" sz="1000" b="0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185" name="Rectangle 184">
            <a:extLst>
              <a:ext uri="{FF2B5EF4-FFF2-40B4-BE49-F238E27FC236}">
                <a16:creationId xmlns:a16="http://schemas.microsoft.com/office/drawing/2014/main" id="{04A851C0-603F-721D-C5E3-8419AA55A9D3}"/>
              </a:ext>
            </a:extLst>
          </p:cNvPr>
          <p:cNvSpPr/>
          <p:nvPr/>
        </p:nvSpPr>
        <p:spPr>
          <a:xfrm>
            <a:off x="5270418" y="3034515"/>
            <a:ext cx="386629" cy="330994"/>
          </a:xfrm>
          <a:prstGeom prst="rect">
            <a:avLst/>
          </a:prstGeom>
          <a:solidFill>
            <a:srgbClr val="0B2659">
              <a:lumMod val="75000"/>
              <a:lumOff val="25000"/>
            </a:srgbClr>
          </a:solidFill>
          <a:ln w="12700" cap="flat" cmpd="sng" algn="ctr">
            <a:solidFill>
              <a:srgbClr val="0B2659">
                <a:shade val="50000"/>
              </a:srgbClr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10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Os</a:t>
            </a:r>
            <a:endParaRPr kumimoji="0" lang="en-GB" sz="1000" b="0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187" name="Rectangle 184">
            <a:extLst>
              <a:ext uri="{FF2B5EF4-FFF2-40B4-BE49-F238E27FC236}">
                <a16:creationId xmlns:a16="http://schemas.microsoft.com/office/drawing/2014/main" id="{6D7C2B1C-529A-3232-8064-EDCA62D36C49}"/>
              </a:ext>
            </a:extLst>
          </p:cNvPr>
          <p:cNvSpPr/>
          <p:nvPr/>
        </p:nvSpPr>
        <p:spPr>
          <a:xfrm>
            <a:off x="5685198" y="3035989"/>
            <a:ext cx="386629" cy="330994"/>
          </a:xfrm>
          <a:prstGeom prst="rect">
            <a:avLst/>
          </a:prstGeom>
          <a:solidFill>
            <a:srgbClr val="0B2659">
              <a:lumMod val="75000"/>
              <a:lumOff val="25000"/>
            </a:srgbClr>
          </a:solidFill>
          <a:ln w="12700" cap="flat" cmpd="sng" algn="ctr">
            <a:solidFill>
              <a:srgbClr val="0B2659">
                <a:shade val="50000"/>
              </a:srgbClr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10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Os</a:t>
            </a:r>
            <a:endParaRPr kumimoji="0" lang="en-GB" sz="1000" b="0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189" name="Rectangle 184">
            <a:extLst>
              <a:ext uri="{FF2B5EF4-FFF2-40B4-BE49-F238E27FC236}">
                <a16:creationId xmlns:a16="http://schemas.microsoft.com/office/drawing/2014/main" id="{E164DF45-A353-BE74-A50B-1FDA4BF44798}"/>
              </a:ext>
            </a:extLst>
          </p:cNvPr>
          <p:cNvSpPr/>
          <p:nvPr/>
        </p:nvSpPr>
        <p:spPr>
          <a:xfrm>
            <a:off x="6097423" y="3034515"/>
            <a:ext cx="386629" cy="330994"/>
          </a:xfrm>
          <a:prstGeom prst="rect">
            <a:avLst/>
          </a:prstGeom>
          <a:solidFill>
            <a:srgbClr val="0B2659">
              <a:lumMod val="75000"/>
              <a:lumOff val="25000"/>
            </a:srgbClr>
          </a:solidFill>
          <a:ln w="12700" cap="flat" cmpd="sng" algn="ctr">
            <a:solidFill>
              <a:srgbClr val="0B2659">
                <a:shade val="50000"/>
              </a:srgbClr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10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Os</a:t>
            </a:r>
            <a:endParaRPr kumimoji="0" lang="en-GB" sz="1000" b="0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191" name="Rectangle 184">
            <a:extLst>
              <a:ext uri="{FF2B5EF4-FFF2-40B4-BE49-F238E27FC236}">
                <a16:creationId xmlns:a16="http://schemas.microsoft.com/office/drawing/2014/main" id="{2FEDC80D-57E0-1F8E-AE24-5929AF6AA439}"/>
              </a:ext>
            </a:extLst>
          </p:cNvPr>
          <p:cNvSpPr/>
          <p:nvPr/>
        </p:nvSpPr>
        <p:spPr>
          <a:xfrm>
            <a:off x="6517243" y="3035971"/>
            <a:ext cx="386629" cy="330994"/>
          </a:xfrm>
          <a:prstGeom prst="rect">
            <a:avLst/>
          </a:prstGeom>
          <a:solidFill>
            <a:srgbClr val="0B2659">
              <a:lumMod val="75000"/>
              <a:lumOff val="25000"/>
            </a:srgbClr>
          </a:solidFill>
          <a:ln w="12700" cap="flat" cmpd="sng" algn="ctr">
            <a:solidFill>
              <a:srgbClr val="0B2659">
                <a:shade val="50000"/>
              </a:srgbClr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10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Os</a:t>
            </a:r>
            <a:endParaRPr kumimoji="0" lang="en-GB" sz="1000" b="0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193" name="Rectangle 184">
            <a:extLst>
              <a:ext uri="{FF2B5EF4-FFF2-40B4-BE49-F238E27FC236}">
                <a16:creationId xmlns:a16="http://schemas.microsoft.com/office/drawing/2014/main" id="{10190423-9C43-28E4-2413-A379E5F09585}"/>
              </a:ext>
            </a:extLst>
          </p:cNvPr>
          <p:cNvSpPr/>
          <p:nvPr/>
        </p:nvSpPr>
        <p:spPr>
          <a:xfrm>
            <a:off x="6937806" y="2667106"/>
            <a:ext cx="386629" cy="330994"/>
          </a:xfrm>
          <a:prstGeom prst="rect">
            <a:avLst/>
          </a:prstGeom>
          <a:solidFill>
            <a:srgbClr val="0B2659">
              <a:lumMod val="75000"/>
              <a:lumOff val="25000"/>
            </a:srgbClr>
          </a:solidFill>
          <a:ln w="12700" cap="flat" cmpd="sng" algn="ctr">
            <a:solidFill>
              <a:srgbClr val="0B2659">
                <a:shade val="50000"/>
              </a:srgbClr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10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Os</a:t>
            </a:r>
            <a:endParaRPr kumimoji="0" lang="en-GB" sz="1000" b="0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195" name="Rectangle 184">
            <a:extLst>
              <a:ext uri="{FF2B5EF4-FFF2-40B4-BE49-F238E27FC236}">
                <a16:creationId xmlns:a16="http://schemas.microsoft.com/office/drawing/2014/main" id="{E071428D-0E00-915E-6639-3FAEDAA86D17}"/>
              </a:ext>
            </a:extLst>
          </p:cNvPr>
          <p:cNvSpPr/>
          <p:nvPr/>
        </p:nvSpPr>
        <p:spPr>
          <a:xfrm>
            <a:off x="7351071" y="2665668"/>
            <a:ext cx="386629" cy="330994"/>
          </a:xfrm>
          <a:prstGeom prst="rect">
            <a:avLst/>
          </a:prstGeom>
          <a:solidFill>
            <a:srgbClr val="0B2659">
              <a:lumMod val="75000"/>
              <a:lumOff val="25000"/>
            </a:srgbClr>
          </a:solidFill>
          <a:ln w="12700" cap="flat" cmpd="sng" algn="ctr">
            <a:solidFill>
              <a:srgbClr val="0B2659">
                <a:shade val="50000"/>
              </a:srgbClr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10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Os</a:t>
            </a:r>
            <a:endParaRPr kumimoji="0" lang="en-GB" sz="1000" b="0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197" name="Rectangle 184">
            <a:extLst>
              <a:ext uri="{FF2B5EF4-FFF2-40B4-BE49-F238E27FC236}">
                <a16:creationId xmlns:a16="http://schemas.microsoft.com/office/drawing/2014/main" id="{976C951A-FF3C-06FA-9588-961AAC80E03B}"/>
              </a:ext>
            </a:extLst>
          </p:cNvPr>
          <p:cNvSpPr/>
          <p:nvPr/>
        </p:nvSpPr>
        <p:spPr>
          <a:xfrm>
            <a:off x="7770566" y="2667106"/>
            <a:ext cx="386629" cy="330994"/>
          </a:xfrm>
          <a:prstGeom prst="rect">
            <a:avLst/>
          </a:prstGeom>
          <a:solidFill>
            <a:srgbClr val="0B2659">
              <a:lumMod val="75000"/>
              <a:lumOff val="25000"/>
            </a:srgbClr>
          </a:solidFill>
          <a:ln w="12700" cap="flat" cmpd="sng" algn="ctr">
            <a:solidFill>
              <a:srgbClr val="0B2659">
                <a:shade val="50000"/>
              </a:srgbClr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10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Os</a:t>
            </a:r>
            <a:endParaRPr kumimoji="0" lang="en-GB" sz="1000" b="0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199" name="Rectangle 184">
            <a:extLst>
              <a:ext uri="{FF2B5EF4-FFF2-40B4-BE49-F238E27FC236}">
                <a16:creationId xmlns:a16="http://schemas.microsoft.com/office/drawing/2014/main" id="{9E57ACEE-8E72-A715-5F6C-6A669B515F6D}"/>
              </a:ext>
            </a:extLst>
          </p:cNvPr>
          <p:cNvSpPr/>
          <p:nvPr/>
        </p:nvSpPr>
        <p:spPr>
          <a:xfrm>
            <a:off x="8183170" y="2665668"/>
            <a:ext cx="386629" cy="330994"/>
          </a:xfrm>
          <a:prstGeom prst="rect">
            <a:avLst/>
          </a:prstGeom>
          <a:solidFill>
            <a:srgbClr val="0B2659">
              <a:lumMod val="75000"/>
              <a:lumOff val="25000"/>
            </a:srgbClr>
          </a:solidFill>
          <a:ln w="12700" cap="flat" cmpd="sng" algn="ctr">
            <a:solidFill>
              <a:srgbClr val="0B2659">
                <a:shade val="50000"/>
              </a:srgbClr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10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Os</a:t>
            </a:r>
            <a:endParaRPr kumimoji="0" lang="en-GB" sz="1000" b="0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201" name="Rectangle 184">
            <a:extLst>
              <a:ext uri="{FF2B5EF4-FFF2-40B4-BE49-F238E27FC236}">
                <a16:creationId xmlns:a16="http://schemas.microsoft.com/office/drawing/2014/main" id="{85B95A95-83D2-8A2B-F0C4-ABED79DB2F34}"/>
              </a:ext>
            </a:extLst>
          </p:cNvPr>
          <p:cNvSpPr/>
          <p:nvPr/>
        </p:nvSpPr>
        <p:spPr>
          <a:xfrm>
            <a:off x="8601358" y="2665668"/>
            <a:ext cx="386629" cy="330994"/>
          </a:xfrm>
          <a:prstGeom prst="rect">
            <a:avLst/>
          </a:prstGeom>
          <a:solidFill>
            <a:srgbClr val="0B2659">
              <a:lumMod val="75000"/>
              <a:lumOff val="25000"/>
            </a:srgbClr>
          </a:solidFill>
          <a:ln w="12700" cap="flat" cmpd="sng" algn="ctr">
            <a:solidFill>
              <a:srgbClr val="0B2659">
                <a:shade val="50000"/>
              </a:srgbClr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10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Os</a:t>
            </a:r>
            <a:endParaRPr kumimoji="0" lang="en-GB" sz="1000" b="0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203" name="Rectangle 184">
            <a:extLst>
              <a:ext uri="{FF2B5EF4-FFF2-40B4-BE49-F238E27FC236}">
                <a16:creationId xmlns:a16="http://schemas.microsoft.com/office/drawing/2014/main" id="{C7E0865D-80D3-4C11-1AD4-148A0365B792}"/>
              </a:ext>
            </a:extLst>
          </p:cNvPr>
          <p:cNvSpPr/>
          <p:nvPr/>
        </p:nvSpPr>
        <p:spPr>
          <a:xfrm>
            <a:off x="9014557" y="2664026"/>
            <a:ext cx="386629" cy="330994"/>
          </a:xfrm>
          <a:prstGeom prst="rect">
            <a:avLst/>
          </a:prstGeom>
          <a:solidFill>
            <a:srgbClr val="0B2659">
              <a:lumMod val="75000"/>
              <a:lumOff val="25000"/>
            </a:srgbClr>
          </a:solidFill>
          <a:ln w="12700" cap="flat" cmpd="sng" algn="ctr">
            <a:solidFill>
              <a:srgbClr val="0B2659">
                <a:shade val="50000"/>
              </a:srgbClr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10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Os</a:t>
            </a:r>
            <a:endParaRPr kumimoji="0" lang="en-GB" sz="1000" b="0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205" name="Rectangle 184">
            <a:extLst>
              <a:ext uri="{FF2B5EF4-FFF2-40B4-BE49-F238E27FC236}">
                <a16:creationId xmlns:a16="http://schemas.microsoft.com/office/drawing/2014/main" id="{D80E9650-916D-8FFD-5F98-9D83081626CB}"/>
              </a:ext>
            </a:extLst>
          </p:cNvPr>
          <p:cNvSpPr/>
          <p:nvPr/>
        </p:nvSpPr>
        <p:spPr>
          <a:xfrm>
            <a:off x="9412570" y="3015702"/>
            <a:ext cx="386629" cy="330994"/>
          </a:xfrm>
          <a:prstGeom prst="rect">
            <a:avLst/>
          </a:prstGeom>
          <a:solidFill>
            <a:srgbClr val="0B2659">
              <a:lumMod val="75000"/>
              <a:lumOff val="25000"/>
            </a:srgbClr>
          </a:solidFill>
          <a:ln w="12700" cap="flat" cmpd="sng" algn="ctr">
            <a:solidFill>
              <a:srgbClr val="0B2659">
                <a:shade val="50000"/>
              </a:srgbClr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10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Os</a:t>
            </a:r>
            <a:endParaRPr kumimoji="0" lang="en-GB" sz="1000" b="0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207" name="Rectangle 184">
            <a:extLst>
              <a:ext uri="{FF2B5EF4-FFF2-40B4-BE49-F238E27FC236}">
                <a16:creationId xmlns:a16="http://schemas.microsoft.com/office/drawing/2014/main" id="{A9AEE8E4-9F55-7DBC-50FD-9B7C9C10E46E}"/>
              </a:ext>
            </a:extLst>
          </p:cNvPr>
          <p:cNvSpPr/>
          <p:nvPr/>
        </p:nvSpPr>
        <p:spPr>
          <a:xfrm>
            <a:off x="9842633" y="3754763"/>
            <a:ext cx="386629" cy="330994"/>
          </a:xfrm>
          <a:prstGeom prst="rect">
            <a:avLst/>
          </a:prstGeom>
          <a:solidFill>
            <a:srgbClr val="0B2659">
              <a:lumMod val="75000"/>
              <a:lumOff val="25000"/>
            </a:srgbClr>
          </a:solidFill>
          <a:ln w="12700" cap="flat" cmpd="sng" algn="ctr">
            <a:solidFill>
              <a:srgbClr val="0B2659">
                <a:shade val="50000"/>
              </a:srgbClr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10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Os</a:t>
            </a:r>
            <a:endParaRPr kumimoji="0" lang="en-GB" sz="1000" b="0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209" name="Rectangle 184">
            <a:extLst>
              <a:ext uri="{FF2B5EF4-FFF2-40B4-BE49-F238E27FC236}">
                <a16:creationId xmlns:a16="http://schemas.microsoft.com/office/drawing/2014/main" id="{2F874466-55DD-91F3-DF8D-7F67004A9763}"/>
              </a:ext>
            </a:extLst>
          </p:cNvPr>
          <p:cNvSpPr/>
          <p:nvPr/>
        </p:nvSpPr>
        <p:spPr>
          <a:xfrm>
            <a:off x="10255681" y="3754763"/>
            <a:ext cx="386629" cy="330994"/>
          </a:xfrm>
          <a:prstGeom prst="rect">
            <a:avLst/>
          </a:prstGeom>
          <a:solidFill>
            <a:srgbClr val="0B2659">
              <a:lumMod val="75000"/>
              <a:lumOff val="25000"/>
            </a:srgbClr>
          </a:solidFill>
          <a:ln w="12700" cap="flat" cmpd="sng" algn="ctr">
            <a:solidFill>
              <a:srgbClr val="0B2659">
                <a:shade val="50000"/>
              </a:srgbClr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10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Os</a:t>
            </a:r>
            <a:endParaRPr kumimoji="0" lang="en-GB" sz="1000" b="0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211" name="Rectangle 184">
            <a:extLst>
              <a:ext uri="{FF2B5EF4-FFF2-40B4-BE49-F238E27FC236}">
                <a16:creationId xmlns:a16="http://schemas.microsoft.com/office/drawing/2014/main" id="{B5616F6C-547F-5B12-A618-7CCD08E1DBD0}"/>
              </a:ext>
            </a:extLst>
          </p:cNvPr>
          <p:cNvSpPr/>
          <p:nvPr/>
        </p:nvSpPr>
        <p:spPr>
          <a:xfrm>
            <a:off x="10657510" y="4127501"/>
            <a:ext cx="386629" cy="330994"/>
          </a:xfrm>
          <a:prstGeom prst="rect">
            <a:avLst/>
          </a:prstGeom>
          <a:solidFill>
            <a:srgbClr val="0B2659">
              <a:lumMod val="75000"/>
              <a:lumOff val="25000"/>
            </a:srgbClr>
          </a:solidFill>
          <a:ln w="12700" cap="flat" cmpd="sng" algn="ctr">
            <a:solidFill>
              <a:srgbClr val="0B2659">
                <a:shade val="50000"/>
              </a:srgbClr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10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Os</a:t>
            </a:r>
            <a:endParaRPr kumimoji="0" lang="en-GB" sz="1000" b="0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213" name="Rectangle 184">
            <a:extLst>
              <a:ext uri="{FF2B5EF4-FFF2-40B4-BE49-F238E27FC236}">
                <a16:creationId xmlns:a16="http://schemas.microsoft.com/office/drawing/2014/main" id="{C6E121ED-C224-4FEC-71CF-2D7B3342CDC4}"/>
              </a:ext>
            </a:extLst>
          </p:cNvPr>
          <p:cNvSpPr/>
          <p:nvPr/>
        </p:nvSpPr>
        <p:spPr>
          <a:xfrm>
            <a:off x="2784170" y="4127501"/>
            <a:ext cx="386629" cy="330994"/>
          </a:xfrm>
          <a:prstGeom prst="rect">
            <a:avLst/>
          </a:prstGeom>
          <a:solidFill>
            <a:srgbClr val="0B2659">
              <a:lumMod val="75000"/>
              <a:lumOff val="25000"/>
            </a:srgbClr>
          </a:solidFill>
          <a:ln w="12700" cap="flat" cmpd="sng" algn="ctr">
            <a:solidFill>
              <a:srgbClr val="0B2659">
                <a:shade val="50000"/>
              </a:srgbClr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10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Os</a:t>
            </a:r>
            <a:endParaRPr kumimoji="0" lang="en-GB" sz="1000" b="0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215" name="Rectangle 240">
            <a:extLst>
              <a:ext uri="{FF2B5EF4-FFF2-40B4-BE49-F238E27FC236}">
                <a16:creationId xmlns:a16="http://schemas.microsoft.com/office/drawing/2014/main" id="{1679EFB4-1510-2438-69CC-B3A88E3FFA7C}"/>
              </a:ext>
            </a:extLst>
          </p:cNvPr>
          <p:cNvSpPr/>
          <p:nvPr/>
        </p:nvSpPr>
        <p:spPr>
          <a:xfrm>
            <a:off x="2793457" y="4504956"/>
            <a:ext cx="364373" cy="329408"/>
          </a:xfrm>
          <a:prstGeom prst="rect">
            <a:avLst/>
          </a:prstGeom>
          <a:solidFill>
            <a:srgbClr val="BF873D"/>
          </a:solidFill>
          <a:ln w="12700" cap="flat" cmpd="sng" algn="ctr">
            <a:solidFill>
              <a:srgbClr val="BF873D">
                <a:shade val="50000"/>
              </a:srgbClr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u-HU" sz="11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R</a:t>
            </a:r>
            <a:endParaRPr kumimoji="0" lang="en-GB" sz="1200" b="0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219" name="Rectangle 289">
            <a:extLst>
              <a:ext uri="{FF2B5EF4-FFF2-40B4-BE49-F238E27FC236}">
                <a16:creationId xmlns:a16="http://schemas.microsoft.com/office/drawing/2014/main" id="{B0E365FC-E542-365E-7D3A-B3EBBCBEB351}"/>
              </a:ext>
            </a:extLst>
          </p:cNvPr>
          <p:cNvSpPr/>
          <p:nvPr/>
        </p:nvSpPr>
        <p:spPr>
          <a:xfrm>
            <a:off x="3619573" y="2318366"/>
            <a:ext cx="386629" cy="330994"/>
          </a:xfrm>
          <a:prstGeom prst="rect">
            <a:avLst/>
          </a:prstGeom>
          <a:solidFill>
            <a:srgbClr val="C00000"/>
          </a:solidFill>
          <a:ln w="12700" cap="flat" cmpd="sng" algn="ctr">
            <a:solidFill>
              <a:srgbClr val="C00000">
                <a:shade val="50000"/>
              </a:srgbClr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9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Nex</a:t>
            </a:r>
            <a:endParaRPr kumimoji="0" lang="en-GB" sz="900" b="0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223" name="Rectangle 289">
            <a:extLst>
              <a:ext uri="{FF2B5EF4-FFF2-40B4-BE49-F238E27FC236}">
                <a16:creationId xmlns:a16="http://schemas.microsoft.com/office/drawing/2014/main" id="{1999DDCD-87B6-9241-9E59-486145265190}"/>
              </a:ext>
            </a:extLst>
          </p:cNvPr>
          <p:cNvSpPr/>
          <p:nvPr/>
        </p:nvSpPr>
        <p:spPr>
          <a:xfrm>
            <a:off x="4032772" y="2320755"/>
            <a:ext cx="386629" cy="330994"/>
          </a:xfrm>
          <a:prstGeom prst="rect">
            <a:avLst/>
          </a:prstGeom>
          <a:solidFill>
            <a:srgbClr val="C00000"/>
          </a:solidFill>
          <a:ln w="12700" cap="flat" cmpd="sng" algn="ctr">
            <a:solidFill>
              <a:srgbClr val="C00000">
                <a:shade val="50000"/>
              </a:srgbClr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9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Nex</a:t>
            </a:r>
            <a:endParaRPr kumimoji="0" lang="en-GB" sz="900" b="0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227" name="Rectangle 289">
            <a:extLst>
              <a:ext uri="{FF2B5EF4-FFF2-40B4-BE49-F238E27FC236}">
                <a16:creationId xmlns:a16="http://schemas.microsoft.com/office/drawing/2014/main" id="{39C27FB2-9528-4F45-A814-833416041CE4}"/>
              </a:ext>
            </a:extLst>
          </p:cNvPr>
          <p:cNvSpPr/>
          <p:nvPr/>
        </p:nvSpPr>
        <p:spPr>
          <a:xfrm>
            <a:off x="4445971" y="2318366"/>
            <a:ext cx="386629" cy="330994"/>
          </a:xfrm>
          <a:prstGeom prst="rect">
            <a:avLst/>
          </a:prstGeom>
          <a:solidFill>
            <a:srgbClr val="C00000"/>
          </a:solidFill>
          <a:ln w="12700" cap="flat" cmpd="sng" algn="ctr">
            <a:solidFill>
              <a:srgbClr val="C00000">
                <a:shade val="50000"/>
              </a:srgbClr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9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Nex</a:t>
            </a:r>
            <a:endParaRPr kumimoji="0" lang="en-GB" sz="900" b="0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231" name="Rectangle 289">
            <a:extLst>
              <a:ext uri="{FF2B5EF4-FFF2-40B4-BE49-F238E27FC236}">
                <a16:creationId xmlns:a16="http://schemas.microsoft.com/office/drawing/2014/main" id="{68A0293E-49C7-21B2-BF16-4228D73ACD42}"/>
              </a:ext>
            </a:extLst>
          </p:cNvPr>
          <p:cNvSpPr/>
          <p:nvPr/>
        </p:nvSpPr>
        <p:spPr>
          <a:xfrm>
            <a:off x="4863915" y="2318366"/>
            <a:ext cx="386629" cy="330994"/>
          </a:xfrm>
          <a:prstGeom prst="rect">
            <a:avLst/>
          </a:prstGeom>
          <a:solidFill>
            <a:srgbClr val="C00000"/>
          </a:solidFill>
          <a:ln w="12700" cap="flat" cmpd="sng" algn="ctr">
            <a:solidFill>
              <a:srgbClr val="C00000">
                <a:shade val="50000"/>
              </a:srgbClr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9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Nex</a:t>
            </a:r>
            <a:endParaRPr kumimoji="0" lang="en-GB" sz="900" b="0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235" name="Rectangle 289">
            <a:extLst>
              <a:ext uri="{FF2B5EF4-FFF2-40B4-BE49-F238E27FC236}">
                <a16:creationId xmlns:a16="http://schemas.microsoft.com/office/drawing/2014/main" id="{560AF19A-9196-0652-CF15-54AF38EC6348}"/>
              </a:ext>
            </a:extLst>
          </p:cNvPr>
          <p:cNvSpPr/>
          <p:nvPr/>
        </p:nvSpPr>
        <p:spPr>
          <a:xfrm>
            <a:off x="5276378" y="2684586"/>
            <a:ext cx="386629" cy="330994"/>
          </a:xfrm>
          <a:prstGeom prst="rect">
            <a:avLst/>
          </a:prstGeom>
          <a:solidFill>
            <a:srgbClr val="C00000"/>
          </a:solidFill>
          <a:ln w="12700" cap="flat" cmpd="sng" algn="ctr">
            <a:solidFill>
              <a:srgbClr val="C00000">
                <a:shade val="50000"/>
              </a:srgbClr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9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Nex</a:t>
            </a:r>
            <a:endParaRPr kumimoji="0" lang="en-GB" sz="900" b="0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239" name="Rectangle 289">
            <a:extLst>
              <a:ext uri="{FF2B5EF4-FFF2-40B4-BE49-F238E27FC236}">
                <a16:creationId xmlns:a16="http://schemas.microsoft.com/office/drawing/2014/main" id="{1EDE1C3A-F324-588B-08EC-66A4D812B61C}"/>
              </a:ext>
            </a:extLst>
          </p:cNvPr>
          <p:cNvSpPr/>
          <p:nvPr/>
        </p:nvSpPr>
        <p:spPr>
          <a:xfrm>
            <a:off x="5683264" y="2679846"/>
            <a:ext cx="386629" cy="330994"/>
          </a:xfrm>
          <a:prstGeom prst="rect">
            <a:avLst/>
          </a:prstGeom>
          <a:solidFill>
            <a:srgbClr val="C00000"/>
          </a:solidFill>
          <a:ln w="12700" cap="flat" cmpd="sng" algn="ctr">
            <a:solidFill>
              <a:srgbClr val="C00000">
                <a:shade val="50000"/>
              </a:srgbClr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9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Nex</a:t>
            </a:r>
            <a:endParaRPr kumimoji="0" lang="en-GB" sz="900" b="0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243" name="Rectangle 289">
            <a:extLst>
              <a:ext uri="{FF2B5EF4-FFF2-40B4-BE49-F238E27FC236}">
                <a16:creationId xmlns:a16="http://schemas.microsoft.com/office/drawing/2014/main" id="{EEC98990-3601-0196-BEA0-6251D44087E5}"/>
              </a:ext>
            </a:extLst>
          </p:cNvPr>
          <p:cNvSpPr/>
          <p:nvPr/>
        </p:nvSpPr>
        <p:spPr>
          <a:xfrm>
            <a:off x="6099644" y="2679846"/>
            <a:ext cx="386629" cy="330994"/>
          </a:xfrm>
          <a:prstGeom prst="rect">
            <a:avLst/>
          </a:prstGeom>
          <a:solidFill>
            <a:srgbClr val="C00000"/>
          </a:solidFill>
          <a:ln w="12700" cap="flat" cmpd="sng" algn="ctr">
            <a:solidFill>
              <a:srgbClr val="C00000">
                <a:shade val="50000"/>
              </a:srgbClr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9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Nex</a:t>
            </a:r>
            <a:endParaRPr kumimoji="0" lang="en-GB" sz="900" b="0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247" name="Rectangle 289">
            <a:extLst>
              <a:ext uri="{FF2B5EF4-FFF2-40B4-BE49-F238E27FC236}">
                <a16:creationId xmlns:a16="http://schemas.microsoft.com/office/drawing/2014/main" id="{5C133F5F-9944-406F-33B1-C439EAEAC8FB}"/>
              </a:ext>
            </a:extLst>
          </p:cNvPr>
          <p:cNvSpPr/>
          <p:nvPr/>
        </p:nvSpPr>
        <p:spPr>
          <a:xfrm>
            <a:off x="6524465" y="2676050"/>
            <a:ext cx="386629" cy="330994"/>
          </a:xfrm>
          <a:prstGeom prst="rect">
            <a:avLst/>
          </a:prstGeom>
          <a:solidFill>
            <a:srgbClr val="C00000"/>
          </a:solidFill>
          <a:ln w="12700" cap="flat" cmpd="sng" algn="ctr">
            <a:solidFill>
              <a:srgbClr val="C00000">
                <a:shade val="50000"/>
              </a:srgbClr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9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Nex</a:t>
            </a:r>
            <a:endParaRPr kumimoji="0" lang="en-GB" sz="900" b="0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251" name="Rectangle 289">
            <a:extLst>
              <a:ext uri="{FF2B5EF4-FFF2-40B4-BE49-F238E27FC236}">
                <a16:creationId xmlns:a16="http://schemas.microsoft.com/office/drawing/2014/main" id="{FEAFF9F1-63A7-17FA-BA55-48D3ECAF5597}"/>
              </a:ext>
            </a:extLst>
          </p:cNvPr>
          <p:cNvSpPr/>
          <p:nvPr/>
        </p:nvSpPr>
        <p:spPr>
          <a:xfrm>
            <a:off x="6930046" y="2318366"/>
            <a:ext cx="386629" cy="330994"/>
          </a:xfrm>
          <a:prstGeom prst="rect">
            <a:avLst/>
          </a:prstGeom>
          <a:solidFill>
            <a:srgbClr val="C00000"/>
          </a:solidFill>
          <a:ln w="12700" cap="flat" cmpd="sng" algn="ctr">
            <a:solidFill>
              <a:srgbClr val="C00000">
                <a:shade val="50000"/>
              </a:srgbClr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9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Nex</a:t>
            </a:r>
            <a:endParaRPr kumimoji="0" lang="en-GB" sz="900" b="0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253" name="Rectangle 289">
            <a:extLst>
              <a:ext uri="{FF2B5EF4-FFF2-40B4-BE49-F238E27FC236}">
                <a16:creationId xmlns:a16="http://schemas.microsoft.com/office/drawing/2014/main" id="{7C37E3C3-FFB5-E58E-C7A2-588033F6CE84}"/>
              </a:ext>
            </a:extLst>
          </p:cNvPr>
          <p:cNvSpPr/>
          <p:nvPr/>
        </p:nvSpPr>
        <p:spPr>
          <a:xfrm>
            <a:off x="7351070" y="2311087"/>
            <a:ext cx="386629" cy="330994"/>
          </a:xfrm>
          <a:prstGeom prst="rect">
            <a:avLst/>
          </a:prstGeom>
          <a:solidFill>
            <a:srgbClr val="C00000"/>
          </a:solidFill>
          <a:ln w="12700" cap="flat" cmpd="sng" algn="ctr">
            <a:solidFill>
              <a:srgbClr val="C00000">
                <a:shade val="50000"/>
              </a:srgbClr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9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Nex</a:t>
            </a:r>
            <a:endParaRPr kumimoji="0" lang="en-GB" sz="900" b="0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259" name="Rectangle 289">
            <a:extLst>
              <a:ext uri="{FF2B5EF4-FFF2-40B4-BE49-F238E27FC236}">
                <a16:creationId xmlns:a16="http://schemas.microsoft.com/office/drawing/2014/main" id="{33AC0703-33DD-CAED-9740-CD11BCAB7A12}"/>
              </a:ext>
            </a:extLst>
          </p:cNvPr>
          <p:cNvSpPr/>
          <p:nvPr/>
        </p:nvSpPr>
        <p:spPr>
          <a:xfrm>
            <a:off x="7759553" y="2312732"/>
            <a:ext cx="386629" cy="330994"/>
          </a:xfrm>
          <a:prstGeom prst="rect">
            <a:avLst/>
          </a:prstGeom>
          <a:solidFill>
            <a:srgbClr val="C00000"/>
          </a:solidFill>
          <a:ln w="12700" cap="flat" cmpd="sng" algn="ctr">
            <a:solidFill>
              <a:srgbClr val="C00000">
                <a:shade val="50000"/>
              </a:srgbClr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9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Nex</a:t>
            </a:r>
            <a:endParaRPr kumimoji="0" lang="en-GB" sz="900" b="0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263" name="Rectangle 289">
            <a:extLst>
              <a:ext uri="{FF2B5EF4-FFF2-40B4-BE49-F238E27FC236}">
                <a16:creationId xmlns:a16="http://schemas.microsoft.com/office/drawing/2014/main" id="{D97C7AE8-5CB9-8504-3DCE-65E52CA4D38A}"/>
              </a:ext>
            </a:extLst>
          </p:cNvPr>
          <p:cNvSpPr/>
          <p:nvPr/>
        </p:nvSpPr>
        <p:spPr>
          <a:xfrm>
            <a:off x="8174624" y="2312186"/>
            <a:ext cx="386629" cy="330994"/>
          </a:xfrm>
          <a:prstGeom prst="rect">
            <a:avLst/>
          </a:prstGeom>
          <a:solidFill>
            <a:srgbClr val="C00000"/>
          </a:solidFill>
          <a:ln w="12700" cap="flat" cmpd="sng" algn="ctr">
            <a:solidFill>
              <a:srgbClr val="C00000">
                <a:shade val="50000"/>
              </a:srgbClr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9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Nex</a:t>
            </a:r>
            <a:endParaRPr kumimoji="0" lang="en-GB" sz="900" b="0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267" name="Rectangle 289">
            <a:extLst>
              <a:ext uri="{FF2B5EF4-FFF2-40B4-BE49-F238E27FC236}">
                <a16:creationId xmlns:a16="http://schemas.microsoft.com/office/drawing/2014/main" id="{2BA47301-D67E-62C2-8E7D-1022830C62F3}"/>
              </a:ext>
            </a:extLst>
          </p:cNvPr>
          <p:cNvSpPr/>
          <p:nvPr/>
        </p:nvSpPr>
        <p:spPr>
          <a:xfrm>
            <a:off x="8601358" y="2311087"/>
            <a:ext cx="386629" cy="330994"/>
          </a:xfrm>
          <a:prstGeom prst="rect">
            <a:avLst/>
          </a:prstGeom>
          <a:solidFill>
            <a:srgbClr val="C00000"/>
          </a:solidFill>
          <a:ln w="12700" cap="flat" cmpd="sng" algn="ctr">
            <a:solidFill>
              <a:srgbClr val="C00000">
                <a:shade val="50000"/>
              </a:srgbClr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9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Nex</a:t>
            </a:r>
            <a:endParaRPr kumimoji="0" lang="en-GB" sz="900" b="0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271" name="Rectangle 289">
            <a:extLst>
              <a:ext uri="{FF2B5EF4-FFF2-40B4-BE49-F238E27FC236}">
                <a16:creationId xmlns:a16="http://schemas.microsoft.com/office/drawing/2014/main" id="{A3549B73-389D-6F6E-3D7D-0CE84340B338}"/>
              </a:ext>
            </a:extLst>
          </p:cNvPr>
          <p:cNvSpPr/>
          <p:nvPr/>
        </p:nvSpPr>
        <p:spPr>
          <a:xfrm>
            <a:off x="9013607" y="2305899"/>
            <a:ext cx="386629" cy="330994"/>
          </a:xfrm>
          <a:prstGeom prst="rect">
            <a:avLst/>
          </a:prstGeom>
          <a:solidFill>
            <a:srgbClr val="C00000"/>
          </a:solidFill>
          <a:ln w="12700" cap="flat" cmpd="sng" algn="ctr">
            <a:solidFill>
              <a:srgbClr val="C00000">
                <a:shade val="50000"/>
              </a:srgbClr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9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Nex</a:t>
            </a:r>
            <a:endParaRPr kumimoji="0" lang="en-GB" sz="900" b="0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275" name="Rectangle 289">
            <a:extLst>
              <a:ext uri="{FF2B5EF4-FFF2-40B4-BE49-F238E27FC236}">
                <a16:creationId xmlns:a16="http://schemas.microsoft.com/office/drawing/2014/main" id="{53F695F7-7198-6F4C-BEA7-9C50DD1F8605}"/>
              </a:ext>
            </a:extLst>
          </p:cNvPr>
          <p:cNvSpPr/>
          <p:nvPr/>
        </p:nvSpPr>
        <p:spPr>
          <a:xfrm>
            <a:off x="9429117" y="2663440"/>
            <a:ext cx="386629" cy="330994"/>
          </a:xfrm>
          <a:prstGeom prst="rect">
            <a:avLst/>
          </a:prstGeom>
          <a:solidFill>
            <a:srgbClr val="C00000"/>
          </a:solidFill>
          <a:ln w="12700" cap="flat" cmpd="sng" algn="ctr">
            <a:solidFill>
              <a:srgbClr val="C00000">
                <a:shade val="50000"/>
              </a:srgbClr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9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Nex</a:t>
            </a:r>
            <a:endParaRPr kumimoji="0" lang="en-GB" sz="900" b="0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279" name="Rectangle 289">
            <a:extLst>
              <a:ext uri="{FF2B5EF4-FFF2-40B4-BE49-F238E27FC236}">
                <a16:creationId xmlns:a16="http://schemas.microsoft.com/office/drawing/2014/main" id="{58C8AAFF-EB16-FA39-500A-1333684BF341}"/>
              </a:ext>
            </a:extLst>
          </p:cNvPr>
          <p:cNvSpPr/>
          <p:nvPr/>
        </p:nvSpPr>
        <p:spPr>
          <a:xfrm>
            <a:off x="9850163" y="3389705"/>
            <a:ext cx="386629" cy="330994"/>
          </a:xfrm>
          <a:prstGeom prst="rect">
            <a:avLst/>
          </a:prstGeom>
          <a:solidFill>
            <a:srgbClr val="C00000"/>
          </a:solidFill>
          <a:ln w="12700" cap="flat" cmpd="sng" algn="ctr">
            <a:solidFill>
              <a:srgbClr val="C00000">
                <a:shade val="50000"/>
              </a:srgbClr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9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Nex</a:t>
            </a:r>
            <a:endParaRPr kumimoji="0" lang="en-GB" sz="900" b="0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283" name="Rectangle 289">
            <a:extLst>
              <a:ext uri="{FF2B5EF4-FFF2-40B4-BE49-F238E27FC236}">
                <a16:creationId xmlns:a16="http://schemas.microsoft.com/office/drawing/2014/main" id="{9281B958-0BE4-17F4-0688-2F57F55BF171}"/>
              </a:ext>
            </a:extLst>
          </p:cNvPr>
          <p:cNvSpPr/>
          <p:nvPr/>
        </p:nvSpPr>
        <p:spPr>
          <a:xfrm>
            <a:off x="10262913" y="3389705"/>
            <a:ext cx="386629" cy="330994"/>
          </a:xfrm>
          <a:prstGeom prst="rect">
            <a:avLst/>
          </a:prstGeom>
          <a:solidFill>
            <a:srgbClr val="C00000"/>
          </a:solidFill>
          <a:ln w="12700" cap="flat" cmpd="sng" algn="ctr">
            <a:solidFill>
              <a:srgbClr val="C00000">
                <a:shade val="50000"/>
              </a:srgbClr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9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Nex</a:t>
            </a:r>
            <a:endParaRPr kumimoji="0" lang="en-GB" sz="900" b="0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287" name="Rectangle 289">
            <a:extLst>
              <a:ext uri="{FF2B5EF4-FFF2-40B4-BE49-F238E27FC236}">
                <a16:creationId xmlns:a16="http://schemas.microsoft.com/office/drawing/2014/main" id="{1C25919E-F504-0193-F6AC-BB5E07271DF0}"/>
              </a:ext>
            </a:extLst>
          </p:cNvPr>
          <p:cNvSpPr/>
          <p:nvPr/>
        </p:nvSpPr>
        <p:spPr>
          <a:xfrm>
            <a:off x="10667354" y="3759144"/>
            <a:ext cx="386629" cy="330994"/>
          </a:xfrm>
          <a:prstGeom prst="rect">
            <a:avLst/>
          </a:prstGeom>
          <a:solidFill>
            <a:srgbClr val="C00000"/>
          </a:solidFill>
          <a:ln w="12700" cap="flat" cmpd="sng" algn="ctr">
            <a:solidFill>
              <a:srgbClr val="C00000">
                <a:shade val="50000"/>
              </a:srgbClr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9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Nex</a:t>
            </a:r>
            <a:endParaRPr kumimoji="0" lang="en-GB" sz="900" b="0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295" name="Rectangle 289">
            <a:extLst>
              <a:ext uri="{FF2B5EF4-FFF2-40B4-BE49-F238E27FC236}">
                <a16:creationId xmlns:a16="http://schemas.microsoft.com/office/drawing/2014/main" id="{E0B2F6A2-A013-3541-6B2A-2DB817E49F42}"/>
              </a:ext>
            </a:extLst>
          </p:cNvPr>
          <p:cNvSpPr/>
          <p:nvPr/>
        </p:nvSpPr>
        <p:spPr>
          <a:xfrm>
            <a:off x="3212556" y="3398493"/>
            <a:ext cx="386629" cy="330994"/>
          </a:xfrm>
          <a:prstGeom prst="rect">
            <a:avLst/>
          </a:prstGeom>
          <a:solidFill>
            <a:srgbClr val="C00000"/>
          </a:solidFill>
          <a:ln w="12700" cap="flat" cmpd="sng" algn="ctr">
            <a:solidFill>
              <a:srgbClr val="C00000">
                <a:shade val="50000"/>
              </a:srgbClr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9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Nex</a:t>
            </a:r>
            <a:endParaRPr kumimoji="0" lang="en-GB" sz="900" b="0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299" name="Rectangle 289">
            <a:extLst>
              <a:ext uri="{FF2B5EF4-FFF2-40B4-BE49-F238E27FC236}">
                <a16:creationId xmlns:a16="http://schemas.microsoft.com/office/drawing/2014/main" id="{A0A957B4-BB9F-20D6-ECCC-21428E9721B9}"/>
              </a:ext>
            </a:extLst>
          </p:cNvPr>
          <p:cNvSpPr/>
          <p:nvPr/>
        </p:nvSpPr>
        <p:spPr>
          <a:xfrm>
            <a:off x="2791917" y="3760138"/>
            <a:ext cx="386629" cy="330994"/>
          </a:xfrm>
          <a:prstGeom prst="rect">
            <a:avLst/>
          </a:prstGeom>
          <a:solidFill>
            <a:srgbClr val="C00000"/>
          </a:solidFill>
          <a:ln w="12700" cap="flat" cmpd="sng" algn="ctr">
            <a:solidFill>
              <a:srgbClr val="C00000">
                <a:shade val="50000"/>
              </a:srgbClr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9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Nex</a:t>
            </a:r>
            <a:endParaRPr kumimoji="0" lang="en-GB" sz="900" b="0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303" name="Rectangle 289">
            <a:extLst>
              <a:ext uri="{FF2B5EF4-FFF2-40B4-BE49-F238E27FC236}">
                <a16:creationId xmlns:a16="http://schemas.microsoft.com/office/drawing/2014/main" id="{AB395397-FCD5-0BEA-86D6-850BAD91FCB9}"/>
              </a:ext>
            </a:extLst>
          </p:cNvPr>
          <p:cNvSpPr/>
          <p:nvPr/>
        </p:nvSpPr>
        <p:spPr>
          <a:xfrm>
            <a:off x="2375772" y="4495573"/>
            <a:ext cx="386629" cy="330994"/>
          </a:xfrm>
          <a:prstGeom prst="rect">
            <a:avLst/>
          </a:prstGeom>
          <a:solidFill>
            <a:srgbClr val="C00000"/>
          </a:solidFill>
          <a:ln w="12700" cap="flat" cmpd="sng" algn="ctr">
            <a:solidFill>
              <a:srgbClr val="C00000">
                <a:shade val="50000"/>
              </a:srgbClr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9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Nex</a:t>
            </a:r>
            <a:endParaRPr kumimoji="0" lang="en-GB" sz="900" b="0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319" name="Rectangle 277">
            <a:extLst>
              <a:ext uri="{FF2B5EF4-FFF2-40B4-BE49-F238E27FC236}">
                <a16:creationId xmlns:a16="http://schemas.microsoft.com/office/drawing/2014/main" id="{B1CF4EC9-9B9B-2E46-6507-F6E1D9CB245D}"/>
              </a:ext>
            </a:extLst>
          </p:cNvPr>
          <p:cNvSpPr/>
          <p:nvPr/>
        </p:nvSpPr>
        <p:spPr>
          <a:xfrm>
            <a:off x="1141759" y="1982916"/>
            <a:ext cx="1211879" cy="2829567"/>
          </a:xfrm>
          <a:prstGeom prst="rect">
            <a:avLst/>
          </a:prstGeom>
          <a:solidFill>
            <a:srgbClr val="000000"/>
          </a:solidFill>
          <a:ln w="19050" cap="flat" cmpd="sng" algn="ctr">
            <a:solidFill>
              <a:sysClr val="window" lastClr="FFFFFF"/>
            </a:solidFill>
            <a:prstDash val="solid"/>
            <a:miter lim="800000"/>
          </a:ln>
          <a:effectLst/>
        </p:spPr>
        <p:txBody>
          <a:bodyPr vert="vert270"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Maintenance window</a:t>
            </a:r>
            <a:endParaRPr kumimoji="0" lang="cs-CZ" sz="16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sk-SK" sz="1600" kern="0">
                <a:solidFill>
                  <a:prstClr val="white"/>
                </a:solidFill>
                <a:latin typeface="Arial"/>
              </a:rPr>
              <a:t>Údržbové okno</a:t>
            </a:r>
            <a:endParaRPr kumimoji="0" lang="sk-SK" sz="1600" b="0" i="0" u="none" strike="noStrike" kern="0" cap="none" spc="0" normalizeH="0" baseline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357" name="TextovéPole 356">
            <a:extLst>
              <a:ext uri="{FF2B5EF4-FFF2-40B4-BE49-F238E27FC236}">
                <a16:creationId xmlns:a16="http://schemas.microsoft.com/office/drawing/2014/main" id="{9F7940F4-E23B-083B-4D9A-B1E51CBBF446}"/>
              </a:ext>
            </a:extLst>
          </p:cNvPr>
          <p:cNvSpPr txBox="1"/>
          <p:nvPr/>
        </p:nvSpPr>
        <p:spPr>
          <a:xfrm>
            <a:off x="766026" y="821820"/>
            <a:ext cx="10531986" cy="11541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Bef>
                <a:spcPts val="600"/>
              </a:spcBef>
            </a:pPr>
            <a:r>
              <a:rPr lang="cs-CZ" sz="1600" dirty="0">
                <a:latin typeface="+mj-lt"/>
              </a:rPr>
              <a:t>Bude sloužit pro umožnění zavedení nákladních vlaků, zejména koridorových, v kratší lhůtě na základě aktuálních požadavků a objednávek přepravců – </a:t>
            </a:r>
            <a:r>
              <a:rPr lang="cs-CZ" sz="1600" b="1" dirty="0">
                <a:latin typeface="+mj-lt"/>
              </a:rPr>
              <a:t>jediný funkční nástroj pro zatraktivnění železniční nákladní přepravy a tedy k umožnění přesouvání přeprav ze silnice na železnici.</a:t>
            </a:r>
            <a:r>
              <a:rPr lang="cs-CZ" sz="1600" dirty="0">
                <a:latin typeface="+mj-lt"/>
              </a:rPr>
              <a:t>  </a:t>
            </a:r>
          </a:p>
          <a:p>
            <a:pPr marL="285750" indent="-285750">
              <a:spcBef>
                <a:spcPts val="600"/>
              </a:spcBef>
              <a:buFontTx/>
              <a:buChar char="-"/>
            </a:pPr>
            <a:endParaRPr lang="cs-CZ" sz="1600" b="1" dirty="0">
              <a:solidFill>
                <a:srgbClr val="FF0000"/>
              </a:solidFill>
              <a:latin typeface="+mj-lt"/>
            </a:endParaRPr>
          </a:p>
        </p:txBody>
      </p:sp>
      <p:sp>
        <p:nvSpPr>
          <p:cNvPr id="359" name="TextovéPole 358">
            <a:extLst>
              <a:ext uri="{FF2B5EF4-FFF2-40B4-BE49-F238E27FC236}">
                <a16:creationId xmlns:a16="http://schemas.microsoft.com/office/drawing/2014/main" id="{97B40400-2920-4F77-CC3F-81799B660483}"/>
              </a:ext>
            </a:extLst>
          </p:cNvPr>
          <p:cNvSpPr txBox="1"/>
          <p:nvPr/>
        </p:nvSpPr>
        <p:spPr>
          <a:xfrm>
            <a:off x="701667" y="5424152"/>
            <a:ext cx="10767786" cy="6617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Bef>
                <a:spcPts val="600"/>
              </a:spcBef>
            </a:pPr>
            <a:r>
              <a:rPr lang="cs-CZ" sz="1600" b="1" dirty="0">
                <a:latin typeface="+mj-lt"/>
              </a:rPr>
              <a:t>Lze aplikovat jako trasy </a:t>
            </a:r>
            <a:r>
              <a:rPr lang="cs-CZ" sz="1600" b="1" dirty="0" err="1">
                <a:latin typeface="+mj-lt"/>
              </a:rPr>
              <a:t>PaP</a:t>
            </a:r>
            <a:r>
              <a:rPr lang="cs-CZ" sz="1600" b="1" dirty="0">
                <a:latin typeface="+mj-lt"/>
              </a:rPr>
              <a:t> dle článku 14 NAŘÍZENÍ EVROPSKÉHO PARLAMENTU A RADY (EU) č. 913/2010.</a:t>
            </a:r>
          </a:p>
          <a:p>
            <a:pPr marL="285750" indent="-285750">
              <a:spcBef>
                <a:spcPts val="600"/>
              </a:spcBef>
              <a:buFontTx/>
              <a:buChar char="-"/>
            </a:pPr>
            <a:endParaRPr lang="cs-CZ" sz="1600" b="1" dirty="0">
              <a:solidFill>
                <a:srgbClr val="FF0000"/>
              </a:solidFill>
              <a:latin typeface="+mj-lt"/>
            </a:endParaRPr>
          </a:p>
        </p:txBody>
      </p:sp>
      <p:sp>
        <p:nvSpPr>
          <p:cNvPr id="4" name="Rectangle 289">
            <a:extLst>
              <a:ext uri="{FF2B5EF4-FFF2-40B4-BE49-F238E27FC236}">
                <a16:creationId xmlns:a16="http://schemas.microsoft.com/office/drawing/2014/main" id="{0DFEDC81-6B7A-7DE9-FB3C-1170EFF600BB}"/>
              </a:ext>
            </a:extLst>
          </p:cNvPr>
          <p:cNvSpPr/>
          <p:nvPr/>
        </p:nvSpPr>
        <p:spPr>
          <a:xfrm>
            <a:off x="3599943" y="1950400"/>
            <a:ext cx="1649865" cy="330994"/>
          </a:xfrm>
          <a:prstGeom prst="rect">
            <a:avLst/>
          </a:prstGeom>
          <a:solidFill>
            <a:srgbClr val="00B050"/>
          </a:solidFill>
          <a:ln w="12700" cap="flat" cmpd="sng" algn="ctr">
            <a:solidFill>
              <a:srgbClr val="C00000">
                <a:shade val="50000"/>
              </a:srgbClr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900" b="0" i="0" u="none" strike="noStrike" kern="0" cap="none" spc="0" normalizeH="0" baseline="0" noProof="0" dirty="0" err="1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Rolling</a:t>
            </a:r>
            <a:r>
              <a:rPr kumimoji="0" lang="cs-CZ" sz="9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 </a:t>
            </a:r>
            <a:r>
              <a:rPr kumimoji="0" lang="cs-CZ" sz="900" b="0" i="0" u="none" strike="noStrike" kern="0" cap="none" spc="0" normalizeH="0" baseline="0" noProof="0" dirty="0" err="1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planning</a:t>
            </a:r>
            <a:endParaRPr kumimoji="0" lang="en-GB" sz="900" b="0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6" name="Rectangle 289">
            <a:extLst>
              <a:ext uri="{FF2B5EF4-FFF2-40B4-BE49-F238E27FC236}">
                <a16:creationId xmlns:a16="http://schemas.microsoft.com/office/drawing/2014/main" id="{79CB7A49-3F82-CECA-8F35-5858507380CD}"/>
              </a:ext>
            </a:extLst>
          </p:cNvPr>
          <p:cNvSpPr/>
          <p:nvPr/>
        </p:nvSpPr>
        <p:spPr>
          <a:xfrm>
            <a:off x="6945633" y="1943321"/>
            <a:ext cx="2853566" cy="330994"/>
          </a:xfrm>
          <a:prstGeom prst="rect">
            <a:avLst/>
          </a:prstGeom>
          <a:solidFill>
            <a:srgbClr val="00B050"/>
          </a:solidFill>
          <a:ln w="12700" cap="flat" cmpd="sng" algn="ctr">
            <a:solidFill>
              <a:srgbClr val="C00000">
                <a:shade val="50000"/>
              </a:srgbClr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900" b="0" i="0" u="none" strike="noStrike" kern="0" cap="none" spc="0" normalizeH="0" baseline="0" noProof="0" dirty="0" err="1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Rolling</a:t>
            </a:r>
            <a:r>
              <a:rPr kumimoji="0" lang="cs-CZ" sz="9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 </a:t>
            </a:r>
            <a:r>
              <a:rPr kumimoji="0" lang="cs-CZ" sz="900" b="0" i="0" u="none" strike="noStrike" kern="0" cap="none" spc="0" normalizeH="0" baseline="0" noProof="0" dirty="0" err="1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planning</a:t>
            </a:r>
            <a:endParaRPr kumimoji="0" lang="en-GB" sz="900" b="0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9" name="Rectangle 289">
            <a:extLst>
              <a:ext uri="{FF2B5EF4-FFF2-40B4-BE49-F238E27FC236}">
                <a16:creationId xmlns:a16="http://schemas.microsoft.com/office/drawing/2014/main" id="{46ACF459-1805-4F00-26C2-614EE263C073}"/>
              </a:ext>
            </a:extLst>
          </p:cNvPr>
          <p:cNvSpPr/>
          <p:nvPr/>
        </p:nvSpPr>
        <p:spPr>
          <a:xfrm>
            <a:off x="5271769" y="1954215"/>
            <a:ext cx="1649865" cy="705221"/>
          </a:xfrm>
          <a:prstGeom prst="rect">
            <a:avLst/>
          </a:prstGeom>
          <a:solidFill>
            <a:srgbClr val="00B050"/>
          </a:solidFill>
          <a:ln w="12700" cap="flat" cmpd="sng" algn="ctr">
            <a:solidFill>
              <a:srgbClr val="C00000">
                <a:shade val="50000"/>
              </a:srgbClr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900" b="0" i="0" u="none" strike="noStrike" kern="0" cap="none" spc="0" normalizeH="0" baseline="0" noProof="0" dirty="0" err="1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Rolling</a:t>
            </a:r>
            <a:r>
              <a:rPr kumimoji="0" lang="cs-CZ" sz="9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 </a:t>
            </a:r>
            <a:r>
              <a:rPr kumimoji="0" lang="cs-CZ" sz="900" b="0" i="0" u="none" strike="noStrike" kern="0" cap="none" spc="0" normalizeH="0" baseline="0" noProof="0" dirty="0" err="1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planning</a:t>
            </a:r>
            <a:endParaRPr kumimoji="0" lang="en-GB" sz="900" b="0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12" name="Rectangle 289">
            <a:extLst>
              <a:ext uri="{FF2B5EF4-FFF2-40B4-BE49-F238E27FC236}">
                <a16:creationId xmlns:a16="http://schemas.microsoft.com/office/drawing/2014/main" id="{4FF42CAB-3B35-4DC0-38F6-E8624C741163}"/>
              </a:ext>
            </a:extLst>
          </p:cNvPr>
          <p:cNvSpPr/>
          <p:nvPr/>
        </p:nvSpPr>
        <p:spPr>
          <a:xfrm>
            <a:off x="2370986" y="2656962"/>
            <a:ext cx="1208523" cy="689734"/>
          </a:xfrm>
          <a:prstGeom prst="rect">
            <a:avLst/>
          </a:prstGeom>
          <a:solidFill>
            <a:srgbClr val="00B050"/>
          </a:solidFill>
          <a:ln w="12700" cap="flat" cmpd="sng" algn="ctr">
            <a:solidFill>
              <a:srgbClr val="C00000">
                <a:shade val="50000"/>
              </a:srgbClr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900" b="0" i="0" u="none" strike="noStrike" kern="0" cap="none" spc="0" normalizeH="0" baseline="0" noProof="0" dirty="0" err="1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Rolling</a:t>
            </a:r>
            <a:r>
              <a:rPr kumimoji="0" lang="cs-CZ" sz="9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 </a:t>
            </a:r>
            <a:r>
              <a:rPr kumimoji="0" lang="cs-CZ" sz="900" b="0" i="0" u="none" strike="noStrike" kern="0" cap="none" spc="0" normalizeH="0" baseline="0" noProof="0" dirty="0" err="1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planning</a:t>
            </a:r>
            <a:endParaRPr kumimoji="0" lang="en-GB" sz="900" b="0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14" name="Rectangle 289">
            <a:extLst>
              <a:ext uri="{FF2B5EF4-FFF2-40B4-BE49-F238E27FC236}">
                <a16:creationId xmlns:a16="http://schemas.microsoft.com/office/drawing/2014/main" id="{F24C5FCC-30C2-F757-888A-778E0FCB9237}"/>
              </a:ext>
            </a:extLst>
          </p:cNvPr>
          <p:cNvSpPr/>
          <p:nvPr/>
        </p:nvSpPr>
        <p:spPr>
          <a:xfrm>
            <a:off x="9840455" y="2680758"/>
            <a:ext cx="1227213" cy="689734"/>
          </a:xfrm>
          <a:prstGeom prst="rect">
            <a:avLst/>
          </a:prstGeom>
          <a:solidFill>
            <a:srgbClr val="00B050"/>
          </a:solidFill>
          <a:ln w="12700" cap="flat" cmpd="sng" algn="ctr">
            <a:solidFill>
              <a:srgbClr val="C00000">
                <a:shade val="50000"/>
              </a:srgbClr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900" b="0" i="0" u="none" strike="noStrike" kern="0" cap="none" spc="0" normalizeH="0" baseline="0" noProof="0" dirty="0" err="1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Rolling</a:t>
            </a:r>
            <a:r>
              <a:rPr kumimoji="0" lang="cs-CZ" sz="9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 </a:t>
            </a:r>
            <a:r>
              <a:rPr kumimoji="0" lang="cs-CZ" sz="900" b="0" i="0" u="none" strike="noStrike" kern="0" cap="none" spc="0" normalizeH="0" baseline="0" noProof="0" dirty="0" err="1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planning</a:t>
            </a:r>
            <a:endParaRPr kumimoji="0" lang="en-GB" sz="900" b="0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3" name="TextovéPole 2">
            <a:extLst>
              <a:ext uri="{FF2B5EF4-FFF2-40B4-BE49-F238E27FC236}">
                <a16:creationId xmlns:a16="http://schemas.microsoft.com/office/drawing/2014/main" id="{B4495CEB-D489-60E1-1334-892D5A1059F5}"/>
              </a:ext>
            </a:extLst>
          </p:cNvPr>
          <p:cNvSpPr txBox="1"/>
          <p:nvPr/>
        </p:nvSpPr>
        <p:spPr>
          <a:xfrm>
            <a:off x="753435" y="1592435"/>
            <a:ext cx="3151697" cy="61555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600" b="1" dirty="0">
                <a:solidFill>
                  <a:srgbClr val="FF0000"/>
                </a:solidFill>
                <a:latin typeface="+mj-lt"/>
              </a:rPr>
              <a:t>Indikativní model dílčího úseku tratě: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65649525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Obdélník: se zakulacenými rohy 7"/>
          <p:cNvSpPr/>
          <p:nvPr/>
        </p:nvSpPr>
        <p:spPr>
          <a:xfrm>
            <a:off x="568411" y="333632"/>
            <a:ext cx="11059297" cy="6264876"/>
          </a:xfrm>
          <a:prstGeom prst="roundRect">
            <a:avLst>
              <a:gd name="adj" fmla="val 4040"/>
            </a:avLst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10" name="Nadpis 1"/>
          <p:cNvSpPr>
            <a:spLocks noGrp="1"/>
          </p:cNvSpPr>
          <p:nvPr>
            <p:ph type="title"/>
          </p:nvPr>
        </p:nvSpPr>
        <p:spPr>
          <a:xfrm>
            <a:off x="756140" y="406693"/>
            <a:ext cx="10679719" cy="686746"/>
          </a:xfrm>
        </p:spPr>
        <p:txBody>
          <a:bodyPr anchor="t">
            <a:normAutofit/>
          </a:bodyPr>
          <a:lstStyle/>
          <a:p>
            <a:pPr>
              <a:lnSpc>
                <a:spcPct val="100000"/>
              </a:lnSpc>
            </a:pPr>
            <a:r>
              <a:rPr lang="cs-CZ" sz="2400" b="1" dirty="0">
                <a:solidFill>
                  <a:srgbClr val="FF0000"/>
                </a:solidFill>
              </a:rPr>
              <a:t>TCR - výluky</a:t>
            </a:r>
            <a:endParaRPr lang="cs-CZ" sz="2400" dirty="0">
              <a:solidFill>
                <a:srgbClr val="FF0000"/>
              </a:solidFill>
            </a:endParaRPr>
          </a:p>
        </p:txBody>
      </p:sp>
      <p:pic>
        <p:nvPicPr>
          <p:cNvPr id="22" name="Obrázek 21">
            <a:extLst>
              <a:ext uri="{FF2B5EF4-FFF2-40B4-BE49-F238E27FC236}">
                <a16:creationId xmlns:a16="http://schemas.microsoft.com/office/drawing/2014/main" id="{8C1ADB70-F744-49C9-A99E-B5685E05A1D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462423" y="6066653"/>
            <a:ext cx="2017951" cy="414564"/>
          </a:xfrm>
          <a:prstGeom prst="rect">
            <a:avLst/>
          </a:prstGeom>
        </p:spPr>
      </p:pic>
      <p:sp>
        <p:nvSpPr>
          <p:cNvPr id="2" name="TextovéPole 1">
            <a:extLst>
              <a:ext uri="{FF2B5EF4-FFF2-40B4-BE49-F238E27FC236}">
                <a16:creationId xmlns:a16="http://schemas.microsoft.com/office/drawing/2014/main" id="{173DC5B6-2CF0-4227-8A5D-40C01C7955C6}"/>
              </a:ext>
            </a:extLst>
          </p:cNvPr>
          <p:cNvSpPr txBox="1"/>
          <p:nvPr/>
        </p:nvSpPr>
        <p:spPr>
          <a:xfrm>
            <a:off x="6384022" y="1140175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cs-CZ" dirty="0"/>
          </a:p>
        </p:txBody>
      </p:sp>
      <p:graphicFrame>
        <p:nvGraphicFramePr>
          <p:cNvPr id="16" name="Table 10">
            <a:extLst>
              <a:ext uri="{FF2B5EF4-FFF2-40B4-BE49-F238E27FC236}">
                <a16:creationId xmlns:a16="http://schemas.microsoft.com/office/drawing/2014/main" id="{89A09B0C-04C4-8C58-0083-0E640871C32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52569130"/>
              </p:ext>
            </p:extLst>
          </p:nvPr>
        </p:nvGraphicFramePr>
        <p:xfrm>
          <a:off x="695903" y="1916243"/>
          <a:ext cx="10800193" cy="3287154"/>
        </p:xfrm>
        <a:graphic>
          <a:graphicData uri="http://schemas.openxmlformats.org/drawingml/2006/table">
            <a:tbl>
              <a:tblPr firstRow="1" bandRow="1"/>
              <a:tblGrid>
                <a:gridCol w="429624">
                  <a:extLst>
                    <a:ext uri="{9D8B030D-6E8A-4147-A177-3AD203B41FA5}">
                      <a16:colId xmlns:a16="http://schemas.microsoft.com/office/drawing/2014/main" val="1219023972"/>
                    </a:ext>
                  </a:extLst>
                </a:gridCol>
                <a:gridCol w="401161">
                  <a:extLst>
                    <a:ext uri="{9D8B030D-6E8A-4147-A177-3AD203B41FA5}">
                      <a16:colId xmlns:a16="http://schemas.microsoft.com/office/drawing/2014/main" val="566883578"/>
                    </a:ext>
                  </a:extLst>
                </a:gridCol>
                <a:gridCol w="415392">
                  <a:extLst>
                    <a:ext uri="{9D8B030D-6E8A-4147-A177-3AD203B41FA5}">
                      <a16:colId xmlns:a16="http://schemas.microsoft.com/office/drawing/2014/main" val="1348265272"/>
                    </a:ext>
                  </a:extLst>
                </a:gridCol>
                <a:gridCol w="415392">
                  <a:extLst>
                    <a:ext uri="{9D8B030D-6E8A-4147-A177-3AD203B41FA5}">
                      <a16:colId xmlns:a16="http://schemas.microsoft.com/office/drawing/2014/main" val="987113079"/>
                    </a:ext>
                  </a:extLst>
                </a:gridCol>
                <a:gridCol w="415392">
                  <a:extLst>
                    <a:ext uri="{9D8B030D-6E8A-4147-A177-3AD203B41FA5}">
                      <a16:colId xmlns:a16="http://schemas.microsoft.com/office/drawing/2014/main" val="733453733"/>
                    </a:ext>
                  </a:extLst>
                </a:gridCol>
                <a:gridCol w="415392">
                  <a:extLst>
                    <a:ext uri="{9D8B030D-6E8A-4147-A177-3AD203B41FA5}">
                      <a16:colId xmlns:a16="http://schemas.microsoft.com/office/drawing/2014/main" val="866187662"/>
                    </a:ext>
                  </a:extLst>
                </a:gridCol>
                <a:gridCol w="415392">
                  <a:extLst>
                    <a:ext uri="{9D8B030D-6E8A-4147-A177-3AD203B41FA5}">
                      <a16:colId xmlns:a16="http://schemas.microsoft.com/office/drawing/2014/main" val="2053794207"/>
                    </a:ext>
                  </a:extLst>
                </a:gridCol>
                <a:gridCol w="415392">
                  <a:extLst>
                    <a:ext uri="{9D8B030D-6E8A-4147-A177-3AD203B41FA5}">
                      <a16:colId xmlns:a16="http://schemas.microsoft.com/office/drawing/2014/main" val="2537101779"/>
                    </a:ext>
                  </a:extLst>
                </a:gridCol>
                <a:gridCol w="415392">
                  <a:extLst>
                    <a:ext uri="{9D8B030D-6E8A-4147-A177-3AD203B41FA5}">
                      <a16:colId xmlns:a16="http://schemas.microsoft.com/office/drawing/2014/main" val="2134446056"/>
                    </a:ext>
                  </a:extLst>
                </a:gridCol>
                <a:gridCol w="415392">
                  <a:extLst>
                    <a:ext uri="{9D8B030D-6E8A-4147-A177-3AD203B41FA5}">
                      <a16:colId xmlns:a16="http://schemas.microsoft.com/office/drawing/2014/main" val="3290817321"/>
                    </a:ext>
                  </a:extLst>
                </a:gridCol>
                <a:gridCol w="415392">
                  <a:extLst>
                    <a:ext uri="{9D8B030D-6E8A-4147-A177-3AD203B41FA5}">
                      <a16:colId xmlns:a16="http://schemas.microsoft.com/office/drawing/2014/main" val="1936070984"/>
                    </a:ext>
                  </a:extLst>
                </a:gridCol>
                <a:gridCol w="415392">
                  <a:extLst>
                    <a:ext uri="{9D8B030D-6E8A-4147-A177-3AD203B41FA5}">
                      <a16:colId xmlns:a16="http://schemas.microsoft.com/office/drawing/2014/main" val="1294778989"/>
                    </a:ext>
                  </a:extLst>
                </a:gridCol>
                <a:gridCol w="415392">
                  <a:extLst>
                    <a:ext uri="{9D8B030D-6E8A-4147-A177-3AD203B41FA5}">
                      <a16:colId xmlns:a16="http://schemas.microsoft.com/office/drawing/2014/main" val="3912659130"/>
                    </a:ext>
                  </a:extLst>
                </a:gridCol>
                <a:gridCol w="415392">
                  <a:extLst>
                    <a:ext uri="{9D8B030D-6E8A-4147-A177-3AD203B41FA5}">
                      <a16:colId xmlns:a16="http://schemas.microsoft.com/office/drawing/2014/main" val="1652121060"/>
                    </a:ext>
                  </a:extLst>
                </a:gridCol>
                <a:gridCol w="415392">
                  <a:extLst>
                    <a:ext uri="{9D8B030D-6E8A-4147-A177-3AD203B41FA5}">
                      <a16:colId xmlns:a16="http://schemas.microsoft.com/office/drawing/2014/main" val="1652821491"/>
                    </a:ext>
                  </a:extLst>
                </a:gridCol>
                <a:gridCol w="415392">
                  <a:extLst>
                    <a:ext uri="{9D8B030D-6E8A-4147-A177-3AD203B41FA5}">
                      <a16:colId xmlns:a16="http://schemas.microsoft.com/office/drawing/2014/main" val="926960328"/>
                    </a:ext>
                  </a:extLst>
                </a:gridCol>
                <a:gridCol w="415392">
                  <a:extLst>
                    <a:ext uri="{9D8B030D-6E8A-4147-A177-3AD203B41FA5}">
                      <a16:colId xmlns:a16="http://schemas.microsoft.com/office/drawing/2014/main" val="2372754471"/>
                    </a:ext>
                  </a:extLst>
                </a:gridCol>
                <a:gridCol w="415392">
                  <a:extLst>
                    <a:ext uri="{9D8B030D-6E8A-4147-A177-3AD203B41FA5}">
                      <a16:colId xmlns:a16="http://schemas.microsoft.com/office/drawing/2014/main" val="1190301434"/>
                    </a:ext>
                  </a:extLst>
                </a:gridCol>
                <a:gridCol w="415392">
                  <a:extLst>
                    <a:ext uri="{9D8B030D-6E8A-4147-A177-3AD203B41FA5}">
                      <a16:colId xmlns:a16="http://schemas.microsoft.com/office/drawing/2014/main" val="1353843398"/>
                    </a:ext>
                  </a:extLst>
                </a:gridCol>
                <a:gridCol w="415392">
                  <a:extLst>
                    <a:ext uri="{9D8B030D-6E8A-4147-A177-3AD203B41FA5}">
                      <a16:colId xmlns:a16="http://schemas.microsoft.com/office/drawing/2014/main" val="1279604018"/>
                    </a:ext>
                  </a:extLst>
                </a:gridCol>
                <a:gridCol w="415392">
                  <a:extLst>
                    <a:ext uri="{9D8B030D-6E8A-4147-A177-3AD203B41FA5}">
                      <a16:colId xmlns:a16="http://schemas.microsoft.com/office/drawing/2014/main" val="4203764459"/>
                    </a:ext>
                  </a:extLst>
                </a:gridCol>
                <a:gridCol w="415392">
                  <a:extLst>
                    <a:ext uri="{9D8B030D-6E8A-4147-A177-3AD203B41FA5}">
                      <a16:colId xmlns:a16="http://schemas.microsoft.com/office/drawing/2014/main" val="786734249"/>
                    </a:ext>
                  </a:extLst>
                </a:gridCol>
                <a:gridCol w="415392">
                  <a:extLst>
                    <a:ext uri="{9D8B030D-6E8A-4147-A177-3AD203B41FA5}">
                      <a16:colId xmlns:a16="http://schemas.microsoft.com/office/drawing/2014/main" val="2265631759"/>
                    </a:ext>
                  </a:extLst>
                </a:gridCol>
                <a:gridCol w="415392">
                  <a:extLst>
                    <a:ext uri="{9D8B030D-6E8A-4147-A177-3AD203B41FA5}">
                      <a16:colId xmlns:a16="http://schemas.microsoft.com/office/drawing/2014/main" val="3201096972"/>
                    </a:ext>
                  </a:extLst>
                </a:gridCol>
                <a:gridCol w="415392">
                  <a:extLst>
                    <a:ext uri="{9D8B030D-6E8A-4147-A177-3AD203B41FA5}">
                      <a16:colId xmlns:a16="http://schemas.microsoft.com/office/drawing/2014/main" val="3186995429"/>
                    </a:ext>
                  </a:extLst>
                </a:gridCol>
                <a:gridCol w="415392">
                  <a:extLst>
                    <a:ext uri="{9D8B030D-6E8A-4147-A177-3AD203B41FA5}">
                      <a16:colId xmlns:a16="http://schemas.microsoft.com/office/drawing/2014/main" val="4032060308"/>
                    </a:ext>
                  </a:extLst>
                </a:gridCol>
              </a:tblGrid>
              <a:tr h="361074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9pPr>
                    </a:lstStyle>
                    <a:p>
                      <a:r>
                        <a:rPr lang="en-GB" sz="1600" b="0">
                          <a:solidFill>
                            <a:schemeClr val="tx1"/>
                          </a:solidFill>
                        </a:rPr>
                        <a:t>8</a:t>
                      </a:r>
                    </a:p>
                  </a:txBody>
                  <a:tcPr>
                    <a:lnL w="762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solidFill>
                        <a:sysClr val="window" lastClr="FFFFFF"/>
                      </a:solidFill>
                    </a:lnR>
                    <a:lnT w="762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4EDE8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9pPr>
                    </a:lstStyle>
                    <a:p>
                      <a:endParaRPr lang="en-GB"/>
                    </a:p>
                  </a:txBody>
                  <a:tcPr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762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4EDE8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9pPr>
                    </a:lstStyle>
                    <a:p>
                      <a:endParaRPr lang="en-GB"/>
                    </a:p>
                  </a:txBody>
                  <a:tcPr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762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4EDE8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9pPr>
                    </a:lstStyle>
                    <a:p>
                      <a:endParaRPr lang="en-GB"/>
                    </a:p>
                  </a:txBody>
                  <a:tcPr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762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4EDE8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9pPr>
                    </a:lstStyle>
                    <a:p>
                      <a:endParaRPr lang="en-GB"/>
                    </a:p>
                  </a:txBody>
                  <a:tcPr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762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4EDE8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9pPr>
                    </a:lstStyle>
                    <a:p>
                      <a:endParaRPr lang="en-GB"/>
                    </a:p>
                  </a:txBody>
                  <a:tcPr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762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4EDE8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9pPr>
                    </a:lstStyle>
                    <a:p>
                      <a:endParaRPr lang="en-GB"/>
                    </a:p>
                  </a:txBody>
                  <a:tcPr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762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4EDE8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9pPr>
                    </a:lstStyle>
                    <a:p>
                      <a:endParaRPr lang="en-GB"/>
                    </a:p>
                  </a:txBody>
                  <a:tcPr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762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4EDE8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9pPr>
                    </a:lstStyle>
                    <a:p>
                      <a:endParaRPr lang="en-GB"/>
                    </a:p>
                  </a:txBody>
                  <a:tcPr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762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4EDE8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9pPr>
                    </a:lstStyle>
                    <a:p>
                      <a:endParaRPr lang="en-GB"/>
                    </a:p>
                  </a:txBody>
                  <a:tcPr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762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4EDE8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9pPr>
                    </a:lstStyle>
                    <a:p>
                      <a:endParaRPr lang="en-GB"/>
                    </a:p>
                  </a:txBody>
                  <a:tcPr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762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4EDE8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9pPr>
                    </a:lstStyle>
                    <a:p>
                      <a:endParaRPr lang="en-GB"/>
                    </a:p>
                  </a:txBody>
                  <a:tcPr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762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4EDE8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9pPr>
                    </a:lstStyle>
                    <a:p>
                      <a:endParaRPr lang="en-GB"/>
                    </a:p>
                  </a:txBody>
                  <a:tcPr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762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4EDE8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9pPr>
                    </a:lstStyle>
                    <a:p>
                      <a:endParaRPr lang="en-GB"/>
                    </a:p>
                  </a:txBody>
                  <a:tcPr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762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4EDE8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9pPr>
                    </a:lstStyle>
                    <a:p>
                      <a:endParaRPr lang="en-GB"/>
                    </a:p>
                  </a:txBody>
                  <a:tcPr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762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4EDE8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9pPr>
                    </a:lstStyle>
                    <a:p>
                      <a:endParaRPr lang="en-GB"/>
                    </a:p>
                  </a:txBody>
                  <a:tcPr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762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4EDE8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9pPr>
                    </a:lstStyle>
                    <a:p>
                      <a:endParaRPr lang="en-GB"/>
                    </a:p>
                  </a:txBody>
                  <a:tcPr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762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4EDE8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9pPr>
                    </a:lstStyle>
                    <a:p>
                      <a:endParaRPr lang="en-GB"/>
                    </a:p>
                  </a:txBody>
                  <a:tcPr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762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4EDE8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9pPr>
                    </a:lstStyle>
                    <a:p>
                      <a:endParaRPr lang="en-GB"/>
                    </a:p>
                  </a:txBody>
                  <a:tcPr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762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4EDE8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9pPr>
                    </a:lstStyle>
                    <a:p>
                      <a:endParaRPr lang="en-GB"/>
                    </a:p>
                  </a:txBody>
                  <a:tcPr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762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4EDE8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9pPr>
                    </a:lstStyle>
                    <a:p>
                      <a:endParaRPr lang="en-GB"/>
                    </a:p>
                  </a:txBody>
                  <a:tcPr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762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4EDE8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9pPr>
                    </a:lstStyle>
                    <a:p>
                      <a:endParaRPr lang="en-GB"/>
                    </a:p>
                  </a:txBody>
                  <a:tcPr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762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4EDE8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9pPr>
                    </a:lstStyle>
                    <a:p>
                      <a:endParaRPr lang="en-GB"/>
                    </a:p>
                  </a:txBody>
                  <a:tcPr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762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4EDE8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9pPr>
                    </a:lstStyle>
                    <a:p>
                      <a:endParaRPr lang="en-GB"/>
                    </a:p>
                  </a:txBody>
                  <a:tcPr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762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4EDE8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9pPr>
                    </a:lstStyle>
                    <a:p>
                      <a:endParaRPr lang="en-GB"/>
                    </a:p>
                  </a:txBody>
                  <a:tcPr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762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4EDE8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9pPr>
                    </a:lstStyle>
                    <a:p>
                      <a:endParaRPr lang="en-GB"/>
                    </a:p>
                  </a:txBody>
                  <a:tcPr>
                    <a:lnL w="12700" cmpd="sng">
                      <a:solidFill>
                        <a:sysClr val="window" lastClr="FFFFFF"/>
                      </a:solidFill>
                    </a:lnL>
                    <a:lnR w="762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4EDE8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23272134"/>
                  </a:ext>
                </a:extLst>
              </a:tr>
              <a:tr h="361074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9pPr>
                    </a:lstStyle>
                    <a:p>
                      <a:r>
                        <a:rPr lang="en-GB" sz="1600"/>
                        <a:t>7</a:t>
                      </a:r>
                    </a:p>
                  </a:txBody>
                  <a:tcPr>
                    <a:lnL w="762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solidFill>
                        <a:sysClr val="window" lastClr="FFFFFF"/>
                      </a:solidFill>
                    </a:lnR>
                    <a:lnT w="381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BF873D">
                        <a:tint val="4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9pPr>
                    </a:lstStyle>
                    <a:p>
                      <a:endParaRPr lang="en-GB"/>
                    </a:p>
                  </a:txBody>
                  <a:tcPr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381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BF873D">
                        <a:tint val="4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9pPr>
                    </a:lstStyle>
                    <a:p>
                      <a:endParaRPr lang="en-GB"/>
                    </a:p>
                  </a:txBody>
                  <a:tcPr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381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BF873D">
                        <a:tint val="4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9pPr>
                    </a:lstStyle>
                    <a:p>
                      <a:endParaRPr lang="en-GB"/>
                    </a:p>
                  </a:txBody>
                  <a:tcPr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381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BF873D">
                        <a:tint val="4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9pPr>
                    </a:lstStyle>
                    <a:p>
                      <a:endParaRPr lang="en-GB"/>
                    </a:p>
                  </a:txBody>
                  <a:tcPr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381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BF873D">
                        <a:tint val="4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9pPr>
                    </a:lstStyle>
                    <a:p>
                      <a:endParaRPr lang="en-GB"/>
                    </a:p>
                  </a:txBody>
                  <a:tcPr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381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BF873D">
                        <a:tint val="4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9pPr>
                    </a:lstStyle>
                    <a:p>
                      <a:endParaRPr lang="en-GB"/>
                    </a:p>
                  </a:txBody>
                  <a:tcPr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381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BF873D">
                        <a:tint val="4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9pPr>
                    </a:lstStyle>
                    <a:p>
                      <a:endParaRPr lang="en-GB"/>
                    </a:p>
                  </a:txBody>
                  <a:tcPr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381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BF873D">
                        <a:tint val="4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9pPr>
                    </a:lstStyle>
                    <a:p>
                      <a:endParaRPr lang="en-GB"/>
                    </a:p>
                  </a:txBody>
                  <a:tcPr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381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BF873D">
                        <a:tint val="4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9pPr>
                    </a:lstStyle>
                    <a:p>
                      <a:endParaRPr lang="en-GB" dirty="0"/>
                    </a:p>
                  </a:txBody>
                  <a:tcPr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381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BF873D">
                        <a:tint val="4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9pPr>
                    </a:lstStyle>
                    <a:p>
                      <a:endParaRPr lang="en-GB" dirty="0"/>
                    </a:p>
                  </a:txBody>
                  <a:tcPr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381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BF873D">
                        <a:tint val="4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9pPr>
                    </a:lstStyle>
                    <a:p>
                      <a:endParaRPr lang="en-GB"/>
                    </a:p>
                  </a:txBody>
                  <a:tcPr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381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BF873D">
                        <a:tint val="4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9pPr>
                    </a:lstStyle>
                    <a:p>
                      <a:endParaRPr lang="en-GB"/>
                    </a:p>
                  </a:txBody>
                  <a:tcPr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381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BF873D">
                        <a:tint val="4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9pPr>
                    </a:lstStyle>
                    <a:p>
                      <a:endParaRPr lang="en-GB"/>
                    </a:p>
                  </a:txBody>
                  <a:tcPr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381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BF873D">
                        <a:tint val="4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9pPr>
                    </a:lstStyle>
                    <a:p>
                      <a:endParaRPr lang="en-GB"/>
                    </a:p>
                  </a:txBody>
                  <a:tcPr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381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BF873D">
                        <a:tint val="4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9pPr>
                    </a:lstStyle>
                    <a:p>
                      <a:endParaRPr lang="en-GB"/>
                    </a:p>
                  </a:txBody>
                  <a:tcPr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381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BF873D">
                        <a:tint val="4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9pPr>
                    </a:lstStyle>
                    <a:p>
                      <a:endParaRPr lang="en-GB"/>
                    </a:p>
                  </a:txBody>
                  <a:tcPr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381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BF873D">
                        <a:tint val="4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9pPr>
                    </a:lstStyle>
                    <a:p>
                      <a:endParaRPr lang="en-GB"/>
                    </a:p>
                  </a:txBody>
                  <a:tcPr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381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BF873D">
                        <a:tint val="4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9pPr>
                    </a:lstStyle>
                    <a:p>
                      <a:endParaRPr lang="en-GB"/>
                    </a:p>
                  </a:txBody>
                  <a:tcPr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381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BF873D">
                        <a:tint val="4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9pPr>
                    </a:lstStyle>
                    <a:p>
                      <a:endParaRPr lang="en-GB"/>
                    </a:p>
                  </a:txBody>
                  <a:tcPr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381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BF873D">
                        <a:tint val="4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9pPr>
                    </a:lstStyle>
                    <a:p>
                      <a:endParaRPr lang="en-GB"/>
                    </a:p>
                  </a:txBody>
                  <a:tcPr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381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BF873D">
                        <a:tint val="4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9pPr>
                    </a:lstStyle>
                    <a:p>
                      <a:endParaRPr lang="en-GB"/>
                    </a:p>
                  </a:txBody>
                  <a:tcPr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381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BF873D">
                        <a:tint val="4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9pPr>
                    </a:lstStyle>
                    <a:p>
                      <a:endParaRPr lang="en-GB"/>
                    </a:p>
                  </a:txBody>
                  <a:tcPr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381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BF873D">
                        <a:tint val="4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9pPr>
                    </a:lstStyle>
                    <a:p>
                      <a:endParaRPr lang="en-GB"/>
                    </a:p>
                  </a:txBody>
                  <a:tcPr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381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BF873D">
                        <a:tint val="4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9pPr>
                    </a:lstStyle>
                    <a:p>
                      <a:endParaRPr lang="en-GB"/>
                    </a:p>
                  </a:txBody>
                  <a:tcPr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381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BF873D">
                        <a:tint val="4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9pPr>
                    </a:lstStyle>
                    <a:p>
                      <a:endParaRPr lang="en-GB" dirty="0"/>
                    </a:p>
                  </a:txBody>
                  <a:tcPr>
                    <a:lnL w="12700" cmpd="sng">
                      <a:solidFill>
                        <a:sysClr val="window" lastClr="FFFFFF"/>
                      </a:solidFill>
                    </a:lnL>
                    <a:lnR w="762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BF873D">
                        <a:tint val="4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170089321"/>
                  </a:ext>
                </a:extLst>
              </a:tr>
              <a:tr h="361074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9pPr>
                    </a:lstStyle>
                    <a:p>
                      <a:r>
                        <a:rPr lang="en-GB" sz="1600"/>
                        <a:t>6</a:t>
                      </a:r>
                    </a:p>
                  </a:txBody>
                  <a:tcPr>
                    <a:lnL w="762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BF873D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9pPr>
                    </a:lstStyle>
                    <a:p>
                      <a:endParaRPr lang="en-GB"/>
                    </a:p>
                  </a:txBody>
                  <a:tcPr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BF873D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9pPr>
                    </a:lstStyle>
                    <a:p>
                      <a:endParaRPr lang="en-GB"/>
                    </a:p>
                  </a:txBody>
                  <a:tcPr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BF873D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9pPr>
                    </a:lstStyle>
                    <a:p>
                      <a:endParaRPr lang="en-GB"/>
                    </a:p>
                  </a:txBody>
                  <a:tcPr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BF873D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9pPr>
                    </a:lstStyle>
                    <a:p>
                      <a:endParaRPr lang="en-GB"/>
                    </a:p>
                  </a:txBody>
                  <a:tcPr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BF873D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9pPr>
                    </a:lstStyle>
                    <a:p>
                      <a:endParaRPr lang="en-GB"/>
                    </a:p>
                  </a:txBody>
                  <a:tcPr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BF873D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9pPr>
                    </a:lstStyle>
                    <a:p>
                      <a:endParaRPr lang="en-GB"/>
                    </a:p>
                  </a:txBody>
                  <a:tcPr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BF873D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9pPr>
                    </a:lstStyle>
                    <a:p>
                      <a:endParaRPr lang="en-GB"/>
                    </a:p>
                  </a:txBody>
                  <a:tcPr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BF873D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9pPr>
                    </a:lstStyle>
                    <a:p>
                      <a:endParaRPr lang="en-GB"/>
                    </a:p>
                  </a:txBody>
                  <a:tcPr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BF873D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9pPr>
                    </a:lstStyle>
                    <a:p>
                      <a:endParaRPr lang="en-GB" dirty="0"/>
                    </a:p>
                  </a:txBody>
                  <a:tcPr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BF873D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9pPr>
                    </a:lstStyle>
                    <a:p>
                      <a:endParaRPr lang="en-GB"/>
                    </a:p>
                  </a:txBody>
                  <a:tcPr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BF873D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9pPr>
                    </a:lstStyle>
                    <a:p>
                      <a:endParaRPr lang="en-GB" dirty="0"/>
                    </a:p>
                  </a:txBody>
                  <a:tcPr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BF873D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9pPr>
                    </a:lstStyle>
                    <a:p>
                      <a:endParaRPr lang="en-GB"/>
                    </a:p>
                  </a:txBody>
                  <a:tcPr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BF873D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9pPr>
                    </a:lstStyle>
                    <a:p>
                      <a:endParaRPr lang="en-GB"/>
                    </a:p>
                  </a:txBody>
                  <a:tcPr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BF873D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9pPr>
                    </a:lstStyle>
                    <a:p>
                      <a:endParaRPr lang="en-GB" dirty="0"/>
                    </a:p>
                  </a:txBody>
                  <a:tcPr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BF873D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9pPr>
                    </a:lstStyle>
                    <a:p>
                      <a:endParaRPr lang="en-GB" dirty="0"/>
                    </a:p>
                  </a:txBody>
                  <a:tcPr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BF873D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9pPr>
                    </a:lstStyle>
                    <a:p>
                      <a:endParaRPr lang="en-GB"/>
                    </a:p>
                  </a:txBody>
                  <a:tcPr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BF873D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9pPr>
                    </a:lstStyle>
                    <a:p>
                      <a:endParaRPr lang="en-GB"/>
                    </a:p>
                  </a:txBody>
                  <a:tcPr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BF873D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9pPr>
                    </a:lstStyle>
                    <a:p>
                      <a:endParaRPr lang="en-GB"/>
                    </a:p>
                  </a:txBody>
                  <a:tcPr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BF873D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9pPr>
                    </a:lstStyle>
                    <a:p>
                      <a:endParaRPr lang="en-GB"/>
                    </a:p>
                  </a:txBody>
                  <a:tcPr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BF873D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9pPr>
                    </a:lstStyle>
                    <a:p>
                      <a:endParaRPr lang="en-GB"/>
                    </a:p>
                  </a:txBody>
                  <a:tcPr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BF873D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9pPr>
                    </a:lstStyle>
                    <a:p>
                      <a:endParaRPr lang="en-GB"/>
                    </a:p>
                  </a:txBody>
                  <a:tcPr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BF873D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9pPr>
                    </a:lstStyle>
                    <a:p>
                      <a:endParaRPr lang="en-GB"/>
                    </a:p>
                  </a:txBody>
                  <a:tcPr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BF873D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9pPr>
                    </a:lstStyle>
                    <a:p>
                      <a:endParaRPr lang="en-GB"/>
                    </a:p>
                  </a:txBody>
                  <a:tcPr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BF873D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9pPr>
                    </a:lstStyle>
                    <a:p>
                      <a:endParaRPr lang="en-GB"/>
                    </a:p>
                  </a:txBody>
                  <a:tcPr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BF873D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9pPr>
                    </a:lstStyle>
                    <a:p>
                      <a:endParaRPr lang="en-GB" dirty="0"/>
                    </a:p>
                  </a:txBody>
                  <a:tcPr>
                    <a:lnL w="12700" cmpd="sng">
                      <a:solidFill>
                        <a:sysClr val="window" lastClr="FFFFFF"/>
                      </a:solidFill>
                    </a:lnL>
                    <a:lnR w="762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BF873D">
                        <a:tint val="2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2526179"/>
                  </a:ext>
                </a:extLst>
              </a:tr>
              <a:tr h="361074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9pPr>
                    </a:lstStyle>
                    <a:p>
                      <a:r>
                        <a:rPr lang="en-GB" sz="1600"/>
                        <a:t>5</a:t>
                      </a:r>
                    </a:p>
                  </a:txBody>
                  <a:tcPr>
                    <a:lnL w="762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BF873D">
                        <a:tint val="4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9pPr>
                    </a:lstStyle>
                    <a:p>
                      <a:endParaRPr lang="en-GB"/>
                    </a:p>
                  </a:txBody>
                  <a:tcPr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BF873D">
                        <a:tint val="4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9pPr>
                    </a:lstStyle>
                    <a:p>
                      <a:endParaRPr lang="en-GB"/>
                    </a:p>
                  </a:txBody>
                  <a:tcPr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BF873D">
                        <a:tint val="4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9pPr>
                    </a:lstStyle>
                    <a:p>
                      <a:endParaRPr lang="en-GB"/>
                    </a:p>
                  </a:txBody>
                  <a:tcPr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BF873D">
                        <a:tint val="4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9pPr>
                    </a:lstStyle>
                    <a:p>
                      <a:endParaRPr lang="en-GB"/>
                    </a:p>
                  </a:txBody>
                  <a:tcPr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BF873D">
                        <a:tint val="4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9pPr>
                    </a:lstStyle>
                    <a:p>
                      <a:endParaRPr lang="en-GB"/>
                    </a:p>
                  </a:txBody>
                  <a:tcPr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BF873D">
                        <a:tint val="4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9pPr>
                    </a:lstStyle>
                    <a:p>
                      <a:endParaRPr lang="en-GB"/>
                    </a:p>
                  </a:txBody>
                  <a:tcPr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BF873D">
                        <a:tint val="4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9pPr>
                    </a:lstStyle>
                    <a:p>
                      <a:endParaRPr lang="en-GB"/>
                    </a:p>
                  </a:txBody>
                  <a:tcPr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BF873D">
                        <a:tint val="4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9pPr>
                    </a:lstStyle>
                    <a:p>
                      <a:endParaRPr lang="en-GB"/>
                    </a:p>
                  </a:txBody>
                  <a:tcPr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BF873D">
                        <a:tint val="4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9pPr>
                    </a:lstStyle>
                    <a:p>
                      <a:endParaRPr lang="en-GB"/>
                    </a:p>
                  </a:txBody>
                  <a:tcPr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BF873D">
                        <a:tint val="4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9pPr>
                    </a:lstStyle>
                    <a:p>
                      <a:endParaRPr lang="en-GB"/>
                    </a:p>
                  </a:txBody>
                  <a:tcPr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BF873D">
                        <a:tint val="4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9pPr>
                    </a:lstStyle>
                    <a:p>
                      <a:endParaRPr lang="en-GB"/>
                    </a:p>
                  </a:txBody>
                  <a:tcPr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BF873D">
                        <a:tint val="4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9pPr>
                    </a:lstStyle>
                    <a:p>
                      <a:endParaRPr lang="en-GB"/>
                    </a:p>
                  </a:txBody>
                  <a:tcPr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BF873D">
                        <a:tint val="4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9pPr>
                    </a:lstStyle>
                    <a:p>
                      <a:endParaRPr lang="en-GB"/>
                    </a:p>
                  </a:txBody>
                  <a:tcPr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BF873D">
                        <a:tint val="4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9pPr>
                    </a:lstStyle>
                    <a:p>
                      <a:endParaRPr lang="en-GB"/>
                    </a:p>
                  </a:txBody>
                  <a:tcPr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BF873D">
                        <a:tint val="4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9pPr>
                    </a:lstStyle>
                    <a:p>
                      <a:endParaRPr lang="en-GB"/>
                    </a:p>
                  </a:txBody>
                  <a:tcPr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BF873D">
                        <a:tint val="4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9pPr>
                    </a:lstStyle>
                    <a:p>
                      <a:endParaRPr lang="en-GB"/>
                    </a:p>
                  </a:txBody>
                  <a:tcPr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BF873D">
                        <a:tint val="4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9pPr>
                    </a:lstStyle>
                    <a:p>
                      <a:endParaRPr lang="en-GB"/>
                    </a:p>
                  </a:txBody>
                  <a:tcPr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BF873D">
                        <a:tint val="4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9pPr>
                    </a:lstStyle>
                    <a:p>
                      <a:endParaRPr lang="en-GB"/>
                    </a:p>
                  </a:txBody>
                  <a:tcPr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BF873D">
                        <a:tint val="4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9pPr>
                    </a:lstStyle>
                    <a:p>
                      <a:endParaRPr lang="en-GB"/>
                    </a:p>
                  </a:txBody>
                  <a:tcPr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BF873D">
                        <a:tint val="4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9pPr>
                    </a:lstStyle>
                    <a:p>
                      <a:endParaRPr lang="en-GB"/>
                    </a:p>
                  </a:txBody>
                  <a:tcPr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BF873D">
                        <a:tint val="4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9pPr>
                    </a:lstStyle>
                    <a:p>
                      <a:endParaRPr lang="en-GB"/>
                    </a:p>
                  </a:txBody>
                  <a:tcPr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BF873D">
                        <a:tint val="4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9pPr>
                    </a:lstStyle>
                    <a:p>
                      <a:endParaRPr lang="en-GB"/>
                    </a:p>
                  </a:txBody>
                  <a:tcPr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BF873D">
                        <a:tint val="4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9pPr>
                    </a:lstStyle>
                    <a:p>
                      <a:endParaRPr lang="en-GB"/>
                    </a:p>
                  </a:txBody>
                  <a:tcPr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BF873D">
                        <a:tint val="4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9pPr>
                    </a:lstStyle>
                    <a:p>
                      <a:endParaRPr lang="en-GB"/>
                    </a:p>
                  </a:txBody>
                  <a:tcPr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BF873D">
                        <a:tint val="4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9pPr>
                    </a:lstStyle>
                    <a:p>
                      <a:endParaRPr lang="en-GB" dirty="0"/>
                    </a:p>
                  </a:txBody>
                  <a:tcPr>
                    <a:lnL w="12700" cmpd="sng">
                      <a:solidFill>
                        <a:sysClr val="window" lastClr="FFFFFF"/>
                      </a:solidFill>
                    </a:lnL>
                    <a:lnR w="762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BF873D">
                        <a:tint val="4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14528580"/>
                  </a:ext>
                </a:extLst>
              </a:tr>
              <a:tr h="361074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9pPr>
                    </a:lstStyle>
                    <a:p>
                      <a:r>
                        <a:rPr lang="en-GB" sz="1600"/>
                        <a:t>4</a:t>
                      </a:r>
                    </a:p>
                  </a:txBody>
                  <a:tcPr>
                    <a:lnL w="762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BF873D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9pPr>
                    </a:lstStyle>
                    <a:p>
                      <a:endParaRPr lang="en-GB"/>
                    </a:p>
                  </a:txBody>
                  <a:tcPr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BF873D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9pPr>
                    </a:lstStyle>
                    <a:p>
                      <a:endParaRPr lang="en-GB"/>
                    </a:p>
                  </a:txBody>
                  <a:tcPr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BF873D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9pPr>
                    </a:lstStyle>
                    <a:p>
                      <a:endParaRPr lang="en-GB" dirty="0"/>
                    </a:p>
                  </a:txBody>
                  <a:tcPr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BF873D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9pPr>
                    </a:lstStyle>
                    <a:p>
                      <a:endParaRPr lang="en-GB"/>
                    </a:p>
                  </a:txBody>
                  <a:tcPr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BF873D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9pPr>
                    </a:lstStyle>
                    <a:p>
                      <a:endParaRPr lang="en-GB"/>
                    </a:p>
                  </a:txBody>
                  <a:tcPr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BF873D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9pPr>
                    </a:lstStyle>
                    <a:p>
                      <a:endParaRPr lang="en-GB"/>
                    </a:p>
                  </a:txBody>
                  <a:tcPr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BF873D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9pPr>
                    </a:lstStyle>
                    <a:p>
                      <a:endParaRPr lang="en-GB"/>
                    </a:p>
                  </a:txBody>
                  <a:tcPr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BF873D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9pPr>
                    </a:lstStyle>
                    <a:p>
                      <a:endParaRPr lang="en-GB"/>
                    </a:p>
                  </a:txBody>
                  <a:tcPr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BF873D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9pPr>
                    </a:lstStyle>
                    <a:p>
                      <a:endParaRPr lang="en-GB"/>
                    </a:p>
                  </a:txBody>
                  <a:tcPr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BF873D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9pPr>
                    </a:lstStyle>
                    <a:p>
                      <a:endParaRPr lang="en-GB"/>
                    </a:p>
                  </a:txBody>
                  <a:tcPr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BF873D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9pPr>
                    </a:lstStyle>
                    <a:p>
                      <a:endParaRPr lang="en-GB"/>
                    </a:p>
                  </a:txBody>
                  <a:tcPr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BF873D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9pPr>
                    </a:lstStyle>
                    <a:p>
                      <a:endParaRPr lang="en-GB"/>
                    </a:p>
                  </a:txBody>
                  <a:tcPr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BF873D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9pPr>
                    </a:lstStyle>
                    <a:p>
                      <a:endParaRPr lang="en-GB"/>
                    </a:p>
                  </a:txBody>
                  <a:tcPr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BF873D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9pPr>
                    </a:lstStyle>
                    <a:p>
                      <a:endParaRPr lang="en-GB"/>
                    </a:p>
                  </a:txBody>
                  <a:tcPr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BF873D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9pPr>
                    </a:lstStyle>
                    <a:p>
                      <a:endParaRPr lang="en-GB"/>
                    </a:p>
                  </a:txBody>
                  <a:tcPr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BF873D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9pPr>
                    </a:lstStyle>
                    <a:p>
                      <a:endParaRPr lang="en-GB"/>
                    </a:p>
                  </a:txBody>
                  <a:tcPr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BF873D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9pPr>
                    </a:lstStyle>
                    <a:p>
                      <a:endParaRPr lang="en-GB"/>
                    </a:p>
                  </a:txBody>
                  <a:tcPr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BF873D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9pPr>
                    </a:lstStyle>
                    <a:p>
                      <a:endParaRPr lang="en-GB"/>
                    </a:p>
                  </a:txBody>
                  <a:tcPr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BF873D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9pPr>
                    </a:lstStyle>
                    <a:p>
                      <a:endParaRPr lang="en-GB"/>
                    </a:p>
                  </a:txBody>
                  <a:tcPr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BF873D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9pPr>
                    </a:lstStyle>
                    <a:p>
                      <a:endParaRPr lang="en-GB"/>
                    </a:p>
                  </a:txBody>
                  <a:tcPr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BF873D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9pPr>
                    </a:lstStyle>
                    <a:p>
                      <a:endParaRPr lang="en-GB"/>
                    </a:p>
                  </a:txBody>
                  <a:tcPr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BF873D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9pPr>
                    </a:lstStyle>
                    <a:p>
                      <a:endParaRPr lang="en-GB"/>
                    </a:p>
                  </a:txBody>
                  <a:tcPr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BF873D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9pPr>
                    </a:lstStyle>
                    <a:p>
                      <a:endParaRPr lang="en-GB"/>
                    </a:p>
                  </a:txBody>
                  <a:tcPr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BF873D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9pPr>
                    </a:lstStyle>
                    <a:p>
                      <a:endParaRPr lang="en-GB"/>
                    </a:p>
                  </a:txBody>
                  <a:tcPr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BF873D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9pPr>
                    </a:lstStyle>
                    <a:p>
                      <a:endParaRPr lang="en-GB" dirty="0"/>
                    </a:p>
                  </a:txBody>
                  <a:tcPr>
                    <a:lnL w="12700" cmpd="sng">
                      <a:solidFill>
                        <a:sysClr val="window" lastClr="FFFFFF"/>
                      </a:solidFill>
                    </a:lnL>
                    <a:lnR w="762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BF873D">
                        <a:tint val="2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15235948"/>
                  </a:ext>
                </a:extLst>
              </a:tr>
              <a:tr h="361074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9pPr>
                    </a:lstStyle>
                    <a:p>
                      <a:r>
                        <a:rPr lang="en-GB" sz="1600"/>
                        <a:t>3</a:t>
                      </a:r>
                    </a:p>
                  </a:txBody>
                  <a:tcPr>
                    <a:lnL w="762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BF873D">
                        <a:tint val="4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9pPr>
                    </a:lstStyle>
                    <a:p>
                      <a:endParaRPr lang="en-GB"/>
                    </a:p>
                  </a:txBody>
                  <a:tcPr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BF873D">
                        <a:tint val="4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9pPr>
                    </a:lstStyle>
                    <a:p>
                      <a:endParaRPr lang="en-GB"/>
                    </a:p>
                  </a:txBody>
                  <a:tcPr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BF873D">
                        <a:tint val="4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9pPr>
                    </a:lstStyle>
                    <a:p>
                      <a:endParaRPr lang="en-GB"/>
                    </a:p>
                  </a:txBody>
                  <a:tcPr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BF873D">
                        <a:tint val="4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9pPr>
                    </a:lstStyle>
                    <a:p>
                      <a:endParaRPr lang="en-GB"/>
                    </a:p>
                  </a:txBody>
                  <a:tcPr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BF873D">
                        <a:tint val="4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9pPr>
                    </a:lstStyle>
                    <a:p>
                      <a:endParaRPr lang="en-GB"/>
                    </a:p>
                  </a:txBody>
                  <a:tcPr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BF873D">
                        <a:tint val="4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9pPr>
                    </a:lstStyle>
                    <a:p>
                      <a:endParaRPr lang="en-GB"/>
                    </a:p>
                  </a:txBody>
                  <a:tcPr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BF873D">
                        <a:tint val="4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9pPr>
                    </a:lstStyle>
                    <a:p>
                      <a:endParaRPr lang="en-GB"/>
                    </a:p>
                  </a:txBody>
                  <a:tcPr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BF873D">
                        <a:tint val="4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9pPr>
                    </a:lstStyle>
                    <a:p>
                      <a:endParaRPr lang="en-GB"/>
                    </a:p>
                  </a:txBody>
                  <a:tcPr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BF873D">
                        <a:tint val="4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9pPr>
                    </a:lstStyle>
                    <a:p>
                      <a:endParaRPr lang="en-GB"/>
                    </a:p>
                  </a:txBody>
                  <a:tcPr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BF873D">
                        <a:tint val="4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9pPr>
                    </a:lstStyle>
                    <a:p>
                      <a:endParaRPr lang="en-GB"/>
                    </a:p>
                  </a:txBody>
                  <a:tcPr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BF873D">
                        <a:tint val="4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9pPr>
                    </a:lstStyle>
                    <a:p>
                      <a:endParaRPr lang="en-GB"/>
                    </a:p>
                  </a:txBody>
                  <a:tcPr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BF873D">
                        <a:tint val="4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9pPr>
                    </a:lstStyle>
                    <a:p>
                      <a:endParaRPr lang="en-GB"/>
                    </a:p>
                  </a:txBody>
                  <a:tcPr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BF873D">
                        <a:tint val="4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9pPr>
                    </a:lstStyle>
                    <a:p>
                      <a:endParaRPr lang="en-GB"/>
                    </a:p>
                  </a:txBody>
                  <a:tcPr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BF873D">
                        <a:tint val="4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9pPr>
                    </a:lstStyle>
                    <a:p>
                      <a:endParaRPr lang="en-GB"/>
                    </a:p>
                  </a:txBody>
                  <a:tcPr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BF873D">
                        <a:tint val="4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9pPr>
                    </a:lstStyle>
                    <a:p>
                      <a:endParaRPr lang="en-GB"/>
                    </a:p>
                  </a:txBody>
                  <a:tcPr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BF873D">
                        <a:tint val="4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9pPr>
                    </a:lstStyle>
                    <a:p>
                      <a:endParaRPr lang="en-GB"/>
                    </a:p>
                  </a:txBody>
                  <a:tcPr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BF873D">
                        <a:tint val="4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9pPr>
                    </a:lstStyle>
                    <a:p>
                      <a:endParaRPr lang="en-GB"/>
                    </a:p>
                  </a:txBody>
                  <a:tcPr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BF873D">
                        <a:tint val="4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9pPr>
                    </a:lstStyle>
                    <a:p>
                      <a:endParaRPr lang="en-GB"/>
                    </a:p>
                  </a:txBody>
                  <a:tcPr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BF873D">
                        <a:tint val="4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9pPr>
                    </a:lstStyle>
                    <a:p>
                      <a:endParaRPr lang="en-GB"/>
                    </a:p>
                  </a:txBody>
                  <a:tcPr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BF873D">
                        <a:tint val="4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9pPr>
                    </a:lstStyle>
                    <a:p>
                      <a:endParaRPr lang="en-GB"/>
                    </a:p>
                  </a:txBody>
                  <a:tcPr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BF873D">
                        <a:tint val="4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9pPr>
                    </a:lstStyle>
                    <a:p>
                      <a:endParaRPr lang="en-GB"/>
                    </a:p>
                  </a:txBody>
                  <a:tcPr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BF873D">
                        <a:tint val="4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9pPr>
                    </a:lstStyle>
                    <a:p>
                      <a:endParaRPr lang="en-GB"/>
                    </a:p>
                  </a:txBody>
                  <a:tcPr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BF873D">
                        <a:tint val="4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9pPr>
                    </a:lstStyle>
                    <a:p>
                      <a:endParaRPr lang="en-GB"/>
                    </a:p>
                  </a:txBody>
                  <a:tcPr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BF873D">
                        <a:tint val="4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9pPr>
                    </a:lstStyle>
                    <a:p>
                      <a:endParaRPr lang="en-GB"/>
                    </a:p>
                  </a:txBody>
                  <a:tcPr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BF873D">
                        <a:tint val="4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9pPr>
                    </a:lstStyle>
                    <a:p>
                      <a:endParaRPr lang="en-GB" dirty="0"/>
                    </a:p>
                  </a:txBody>
                  <a:tcPr>
                    <a:lnL w="12700" cmpd="sng">
                      <a:solidFill>
                        <a:sysClr val="window" lastClr="FFFFFF"/>
                      </a:solidFill>
                    </a:lnL>
                    <a:lnR w="762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BF873D">
                        <a:tint val="4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164828963"/>
                  </a:ext>
                </a:extLst>
              </a:tr>
              <a:tr h="361074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9pPr>
                    </a:lstStyle>
                    <a:p>
                      <a:r>
                        <a:rPr lang="en-GB" sz="1600"/>
                        <a:t>2</a:t>
                      </a:r>
                    </a:p>
                  </a:txBody>
                  <a:tcPr>
                    <a:lnL w="762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BF873D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9pPr>
                    </a:lstStyle>
                    <a:p>
                      <a:endParaRPr lang="en-GB"/>
                    </a:p>
                  </a:txBody>
                  <a:tcPr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BF873D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9pPr>
                    </a:lstStyle>
                    <a:p>
                      <a:endParaRPr lang="en-GB"/>
                    </a:p>
                  </a:txBody>
                  <a:tcPr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BF873D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9pPr>
                    </a:lstStyle>
                    <a:p>
                      <a:endParaRPr lang="en-GB"/>
                    </a:p>
                  </a:txBody>
                  <a:tcPr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BF873D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9pPr>
                    </a:lstStyle>
                    <a:p>
                      <a:endParaRPr lang="en-GB"/>
                    </a:p>
                  </a:txBody>
                  <a:tcPr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BF873D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9pPr>
                    </a:lstStyle>
                    <a:p>
                      <a:endParaRPr lang="en-GB"/>
                    </a:p>
                  </a:txBody>
                  <a:tcPr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BF873D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9pPr>
                    </a:lstStyle>
                    <a:p>
                      <a:endParaRPr lang="en-GB"/>
                    </a:p>
                  </a:txBody>
                  <a:tcPr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BF873D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9pPr>
                    </a:lstStyle>
                    <a:p>
                      <a:endParaRPr lang="en-GB"/>
                    </a:p>
                  </a:txBody>
                  <a:tcPr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BF873D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9pPr>
                    </a:lstStyle>
                    <a:p>
                      <a:endParaRPr lang="en-GB"/>
                    </a:p>
                  </a:txBody>
                  <a:tcPr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BF873D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9pPr>
                    </a:lstStyle>
                    <a:p>
                      <a:endParaRPr lang="en-GB"/>
                    </a:p>
                  </a:txBody>
                  <a:tcPr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BF873D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9pPr>
                    </a:lstStyle>
                    <a:p>
                      <a:endParaRPr lang="en-GB"/>
                    </a:p>
                  </a:txBody>
                  <a:tcPr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BF873D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9pPr>
                    </a:lstStyle>
                    <a:p>
                      <a:endParaRPr lang="en-GB"/>
                    </a:p>
                  </a:txBody>
                  <a:tcPr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BF873D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9pPr>
                    </a:lstStyle>
                    <a:p>
                      <a:endParaRPr lang="en-GB"/>
                    </a:p>
                  </a:txBody>
                  <a:tcPr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BF873D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9pPr>
                    </a:lstStyle>
                    <a:p>
                      <a:endParaRPr lang="en-GB"/>
                    </a:p>
                  </a:txBody>
                  <a:tcPr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BF873D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9pPr>
                    </a:lstStyle>
                    <a:p>
                      <a:endParaRPr lang="en-GB"/>
                    </a:p>
                  </a:txBody>
                  <a:tcPr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BF873D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9pPr>
                    </a:lstStyle>
                    <a:p>
                      <a:endParaRPr lang="en-GB"/>
                    </a:p>
                  </a:txBody>
                  <a:tcPr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BF873D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9pPr>
                    </a:lstStyle>
                    <a:p>
                      <a:endParaRPr lang="en-GB"/>
                    </a:p>
                  </a:txBody>
                  <a:tcPr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BF873D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9pPr>
                    </a:lstStyle>
                    <a:p>
                      <a:endParaRPr lang="en-GB"/>
                    </a:p>
                  </a:txBody>
                  <a:tcPr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BF873D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9pPr>
                    </a:lstStyle>
                    <a:p>
                      <a:endParaRPr lang="en-GB"/>
                    </a:p>
                  </a:txBody>
                  <a:tcPr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BF873D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9pPr>
                    </a:lstStyle>
                    <a:p>
                      <a:endParaRPr lang="en-GB"/>
                    </a:p>
                  </a:txBody>
                  <a:tcPr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BF873D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9pPr>
                    </a:lstStyle>
                    <a:p>
                      <a:endParaRPr lang="en-GB"/>
                    </a:p>
                  </a:txBody>
                  <a:tcPr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BF873D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9pPr>
                    </a:lstStyle>
                    <a:p>
                      <a:endParaRPr lang="en-GB"/>
                    </a:p>
                  </a:txBody>
                  <a:tcPr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BF873D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9pPr>
                    </a:lstStyle>
                    <a:p>
                      <a:endParaRPr lang="en-GB"/>
                    </a:p>
                  </a:txBody>
                  <a:tcPr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BF873D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9pPr>
                    </a:lstStyle>
                    <a:p>
                      <a:endParaRPr lang="en-GB"/>
                    </a:p>
                  </a:txBody>
                  <a:tcPr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BF873D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9pPr>
                    </a:lstStyle>
                    <a:p>
                      <a:endParaRPr lang="en-GB"/>
                    </a:p>
                  </a:txBody>
                  <a:tcPr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BF873D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9pPr>
                    </a:lstStyle>
                    <a:p>
                      <a:endParaRPr lang="en-GB" dirty="0"/>
                    </a:p>
                  </a:txBody>
                  <a:tcPr>
                    <a:lnL w="12700" cmpd="sng">
                      <a:solidFill>
                        <a:sysClr val="window" lastClr="FFFFFF"/>
                      </a:solidFill>
                    </a:lnL>
                    <a:lnR w="762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BF873D">
                        <a:tint val="2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51793486"/>
                  </a:ext>
                </a:extLst>
              </a:tr>
              <a:tr h="361074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9pPr>
                    </a:lstStyle>
                    <a:p>
                      <a:r>
                        <a:rPr lang="en-GB" sz="1600"/>
                        <a:t>1</a:t>
                      </a:r>
                    </a:p>
                  </a:txBody>
                  <a:tcPr>
                    <a:lnL w="762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BF873D">
                        <a:tint val="4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9pPr>
                    </a:lstStyle>
                    <a:p>
                      <a:endParaRPr lang="en-GB" sz="1600"/>
                    </a:p>
                  </a:txBody>
                  <a:tcPr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BF873D">
                        <a:tint val="4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9pPr>
                    </a:lstStyle>
                    <a:p>
                      <a:endParaRPr lang="en-GB" sz="1600"/>
                    </a:p>
                  </a:txBody>
                  <a:tcPr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BF873D">
                        <a:tint val="4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9pPr>
                    </a:lstStyle>
                    <a:p>
                      <a:endParaRPr lang="en-GB" sz="1600"/>
                    </a:p>
                  </a:txBody>
                  <a:tcPr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BF873D">
                        <a:tint val="4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9pPr>
                    </a:lstStyle>
                    <a:p>
                      <a:endParaRPr lang="en-GB" sz="1600"/>
                    </a:p>
                  </a:txBody>
                  <a:tcPr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BF873D">
                        <a:tint val="4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9pPr>
                    </a:lstStyle>
                    <a:p>
                      <a:endParaRPr lang="en-GB" sz="1600"/>
                    </a:p>
                  </a:txBody>
                  <a:tcPr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BF873D">
                        <a:tint val="4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9pPr>
                    </a:lstStyle>
                    <a:p>
                      <a:endParaRPr lang="en-GB" sz="1600"/>
                    </a:p>
                  </a:txBody>
                  <a:tcPr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BF873D">
                        <a:tint val="4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9pPr>
                    </a:lstStyle>
                    <a:p>
                      <a:endParaRPr lang="en-GB" sz="1600"/>
                    </a:p>
                  </a:txBody>
                  <a:tcPr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BF873D">
                        <a:tint val="4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9pPr>
                    </a:lstStyle>
                    <a:p>
                      <a:endParaRPr lang="en-GB" sz="1600"/>
                    </a:p>
                  </a:txBody>
                  <a:tcPr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BF873D">
                        <a:tint val="4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9pPr>
                    </a:lstStyle>
                    <a:p>
                      <a:endParaRPr lang="en-GB" sz="1600"/>
                    </a:p>
                  </a:txBody>
                  <a:tcPr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BF873D">
                        <a:tint val="4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9pPr>
                    </a:lstStyle>
                    <a:p>
                      <a:endParaRPr lang="en-GB" sz="1600"/>
                    </a:p>
                  </a:txBody>
                  <a:tcPr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BF873D">
                        <a:tint val="4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9pPr>
                    </a:lstStyle>
                    <a:p>
                      <a:endParaRPr lang="en-GB" sz="1600"/>
                    </a:p>
                  </a:txBody>
                  <a:tcPr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BF873D">
                        <a:tint val="4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9pPr>
                    </a:lstStyle>
                    <a:p>
                      <a:endParaRPr lang="en-GB" sz="1600"/>
                    </a:p>
                  </a:txBody>
                  <a:tcPr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BF873D">
                        <a:tint val="4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9pPr>
                    </a:lstStyle>
                    <a:p>
                      <a:endParaRPr lang="en-GB" sz="1600"/>
                    </a:p>
                  </a:txBody>
                  <a:tcPr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BF873D">
                        <a:tint val="4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9pPr>
                    </a:lstStyle>
                    <a:p>
                      <a:endParaRPr lang="en-GB" sz="1600"/>
                    </a:p>
                  </a:txBody>
                  <a:tcPr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BF873D">
                        <a:tint val="4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9pPr>
                    </a:lstStyle>
                    <a:p>
                      <a:endParaRPr lang="en-GB" sz="1600"/>
                    </a:p>
                  </a:txBody>
                  <a:tcPr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BF873D">
                        <a:tint val="4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9pPr>
                    </a:lstStyle>
                    <a:p>
                      <a:endParaRPr lang="en-GB" sz="1600"/>
                    </a:p>
                  </a:txBody>
                  <a:tcPr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BF873D">
                        <a:tint val="4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9pPr>
                    </a:lstStyle>
                    <a:p>
                      <a:endParaRPr lang="en-GB" sz="1600"/>
                    </a:p>
                  </a:txBody>
                  <a:tcPr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BF873D">
                        <a:tint val="4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9pPr>
                    </a:lstStyle>
                    <a:p>
                      <a:endParaRPr lang="en-GB" sz="1600"/>
                    </a:p>
                  </a:txBody>
                  <a:tcPr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BF873D">
                        <a:tint val="4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9pPr>
                    </a:lstStyle>
                    <a:p>
                      <a:endParaRPr lang="en-GB" sz="1600"/>
                    </a:p>
                  </a:txBody>
                  <a:tcPr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BF873D">
                        <a:tint val="4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9pPr>
                    </a:lstStyle>
                    <a:p>
                      <a:endParaRPr lang="en-GB" sz="1600"/>
                    </a:p>
                  </a:txBody>
                  <a:tcPr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BF873D">
                        <a:tint val="4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9pPr>
                    </a:lstStyle>
                    <a:p>
                      <a:endParaRPr lang="en-GB" sz="1600"/>
                    </a:p>
                  </a:txBody>
                  <a:tcPr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BF873D">
                        <a:tint val="4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9pPr>
                    </a:lstStyle>
                    <a:p>
                      <a:endParaRPr lang="en-GB" sz="1600"/>
                    </a:p>
                  </a:txBody>
                  <a:tcPr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BF873D">
                        <a:tint val="4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9pPr>
                    </a:lstStyle>
                    <a:p>
                      <a:endParaRPr lang="en-GB" sz="1600"/>
                    </a:p>
                  </a:txBody>
                  <a:tcPr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BF873D">
                        <a:tint val="4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9pPr>
                    </a:lstStyle>
                    <a:p>
                      <a:endParaRPr lang="en-GB" sz="1600"/>
                    </a:p>
                  </a:txBody>
                  <a:tcPr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BF873D">
                        <a:tint val="4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9pPr>
                    </a:lstStyle>
                    <a:p>
                      <a:endParaRPr lang="en-GB" sz="1600" dirty="0"/>
                    </a:p>
                  </a:txBody>
                  <a:tcPr>
                    <a:lnL w="12700" cmpd="sng">
                      <a:solidFill>
                        <a:sysClr val="window" lastClr="FFFFFF"/>
                      </a:solidFill>
                    </a:lnL>
                    <a:lnR w="762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BF873D">
                        <a:tint val="4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50218131"/>
                  </a:ext>
                </a:extLst>
              </a:tr>
              <a:tr h="361074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9pPr>
                    </a:lstStyle>
                    <a:p>
                      <a:endParaRPr lang="en-GB" dirty="0"/>
                    </a:p>
                  </a:txBody>
                  <a:tcPr>
                    <a:lnL w="762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762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BF873D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9pPr>
                    </a:lstStyle>
                    <a:p>
                      <a:r>
                        <a:rPr lang="en-GB" sz="1600"/>
                        <a:t>0</a:t>
                      </a:r>
                    </a:p>
                  </a:txBody>
                  <a:tcPr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762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BF873D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9pPr>
                    </a:lstStyle>
                    <a:p>
                      <a:r>
                        <a:rPr lang="en-GB" sz="1600"/>
                        <a:t>1</a:t>
                      </a:r>
                    </a:p>
                  </a:txBody>
                  <a:tcPr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762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BF873D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9pPr>
                    </a:lstStyle>
                    <a:p>
                      <a:r>
                        <a:rPr lang="en-GB" sz="1600"/>
                        <a:t>2</a:t>
                      </a:r>
                    </a:p>
                  </a:txBody>
                  <a:tcPr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762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BF873D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9pPr>
                    </a:lstStyle>
                    <a:p>
                      <a:r>
                        <a:rPr lang="en-GB" sz="1600"/>
                        <a:t>3</a:t>
                      </a:r>
                    </a:p>
                  </a:txBody>
                  <a:tcPr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762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BF873D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9pPr>
                    </a:lstStyle>
                    <a:p>
                      <a:r>
                        <a:rPr lang="en-GB" sz="1600" dirty="0"/>
                        <a:t>4</a:t>
                      </a:r>
                    </a:p>
                  </a:txBody>
                  <a:tcPr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762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BF873D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9pPr>
                    </a:lstStyle>
                    <a:p>
                      <a:r>
                        <a:rPr lang="en-GB" sz="1600"/>
                        <a:t>5</a:t>
                      </a:r>
                    </a:p>
                  </a:txBody>
                  <a:tcPr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762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BF873D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9pPr>
                    </a:lstStyle>
                    <a:p>
                      <a:r>
                        <a:rPr lang="en-GB" sz="1600"/>
                        <a:t>6</a:t>
                      </a:r>
                    </a:p>
                  </a:txBody>
                  <a:tcPr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762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BF873D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9pPr>
                    </a:lstStyle>
                    <a:p>
                      <a:r>
                        <a:rPr lang="en-GB" sz="1600"/>
                        <a:t>7</a:t>
                      </a:r>
                    </a:p>
                  </a:txBody>
                  <a:tcPr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762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BF873D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9pPr>
                    </a:lstStyle>
                    <a:p>
                      <a:r>
                        <a:rPr lang="en-GB" sz="1600"/>
                        <a:t>8</a:t>
                      </a:r>
                    </a:p>
                  </a:txBody>
                  <a:tcPr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762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BF873D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9pPr>
                    </a:lstStyle>
                    <a:p>
                      <a:r>
                        <a:rPr lang="en-GB" sz="1600"/>
                        <a:t>9</a:t>
                      </a:r>
                    </a:p>
                  </a:txBody>
                  <a:tcPr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762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BF873D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9pPr>
                    </a:lstStyle>
                    <a:p>
                      <a:r>
                        <a:rPr lang="en-GB" sz="1600"/>
                        <a:t>10</a:t>
                      </a:r>
                    </a:p>
                  </a:txBody>
                  <a:tcPr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762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BF873D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9pPr>
                    </a:lstStyle>
                    <a:p>
                      <a:r>
                        <a:rPr lang="en-GB" sz="1600"/>
                        <a:t>11</a:t>
                      </a:r>
                    </a:p>
                  </a:txBody>
                  <a:tcPr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762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BF873D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9pPr>
                    </a:lstStyle>
                    <a:p>
                      <a:r>
                        <a:rPr lang="en-GB" sz="1600"/>
                        <a:t>12</a:t>
                      </a:r>
                    </a:p>
                  </a:txBody>
                  <a:tcPr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762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BF873D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9pPr>
                    </a:lstStyle>
                    <a:p>
                      <a:r>
                        <a:rPr lang="en-GB" sz="1600"/>
                        <a:t>13</a:t>
                      </a:r>
                    </a:p>
                  </a:txBody>
                  <a:tcPr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762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BF873D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9pPr>
                    </a:lstStyle>
                    <a:p>
                      <a:r>
                        <a:rPr lang="en-GB" sz="1600"/>
                        <a:t>14</a:t>
                      </a:r>
                    </a:p>
                  </a:txBody>
                  <a:tcPr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762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BF873D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9pPr>
                    </a:lstStyle>
                    <a:p>
                      <a:r>
                        <a:rPr lang="en-GB" sz="1600"/>
                        <a:t>15</a:t>
                      </a:r>
                    </a:p>
                  </a:txBody>
                  <a:tcPr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762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BF873D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9pPr>
                    </a:lstStyle>
                    <a:p>
                      <a:r>
                        <a:rPr lang="en-GB" sz="1600"/>
                        <a:t>16</a:t>
                      </a:r>
                    </a:p>
                  </a:txBody>
                  <a:tcPr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762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BF873D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9pPr>
                    </a:lstStyle>
                    <a:p>
                      <a:r>
                        <a:rPr lang="en-GB" sz="1600"/>
                        <a:t>17</a:t>
                      </a:r>
                    </a:p>
                  </a:txBody>
                  <a:tcPr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762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BF873D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9pPr>
                    </a:lstStyle>
                    <a:p>
                      <a:r>
                        <a:rPr lang="en-GB" sz="1600"/>
                        <a:t>18</a:t>
                      </a:r>
                    </a:p>
                  </a:txBody>
                  <a:tcPr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762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BF873D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9pPr>
                    </a:lstStyle>
                    <a:p>
                      <a:r>
                        <a:rPr lang="en-GB" sz="1600"/>
                        <a:t>19</a:t>
                      </a:r>
                    </a:p>
                  </a:txBody>
                  <a:tcPr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762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BF873D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9pPr>
                    </a:lstStyle>
                    <a:p>
                      <a:r>
                        <a:rPr lang="en-GB" sz="1600"/>
                        <a:t>20</a:t>
                      </a:r>
                    </a:p>
                  </a:txBody>
                  <a:tcPr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762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BF873D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9pPr>
                    </a:lstStyle>
                    <a:p>
                      <a:r>
                        <a:rPr lang="en-GB" sz="1600"/>
                        <a:t>21</a:t>
                      </a:r>
                    </a:p>
                  </a:txBody>
                  <a:tcPr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762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BF873D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9pPr>
                    </a:lstStyle>
                    <a:p>
                      <a:r>
                        <a:rPr lang="en-GB" sz="1600"/>
                        <a:t>22</a:t>
                      </a:r>
                    </a:p>
                  </a:txBody>
                  <a:tcPr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762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BF873D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9pPr>
                    </a:lstStyle>
                    <a:p>
                      <a:r>
                        <a:rPr lang="en-GB" sz="1600"/>
                        <a:t>23</a:t>
                      </a:r>
                    </a:p>
                  </a:txBody>
                  <a:tcPr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762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BF873D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9pPr>
                    </a:lstStyle>
                    <a:p>
                      <a:endParaRPr lang="en-GB" sz="1600" dirty="0"/>
                    </a:p>
                  </a:txBody>
                  <a:tcPr>
                    <a:lnL w="12700" cmpd="sng">
                      <a:solidFill>
                        <a:sysClr val="window" lastClr="FFFFFF"/>
                      </a:solidFill>
                    </a:lnL>
                    <a:lnR w="762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solidFill>
                        <a:sysClr val="window" lastClr="FFFFFF"/>
                      </a:solidFill>
                    </a:lnT>
                    <a:lnB w="762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BF873D">
                        <a:tint val="2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364036469"/>
                  </a:ext>
                </a:extLst>
              </a:tr>
            </a:tbl>
          </a:graphicData>
        </a:graphic>
      </p:graphicFrame>
      <p:sp>
        <p:nvSpPr>
          <p:cNvPr id="18" name="Rectangle 153">
            <a:extLst>
              <a:ext uri="{FF2B5EF4-FFF2-40B4-BE49-F238E27FC236}">
                <a16:creationId xmlns:a16="http://schemas.microsoft.com/office/drawing/2014/main" id="{6B8A0725-BA1A-716F-41F7-352DA0BE3D93}"/>
              </a:ext>
            </a:extLst>
          </p:cNvPr>
          <p:cNvSpPr/>
          <p:nvPr/>
        </p:nvSpPr>
        <p:spPr>
          <a:xfrm>
            <a:off x="4447183" y="4497159"/>
            <a:ext cx="386629" cy="330994"/>
          </a:xfrm>
          <a:prstGeom prst="rect">
            <a:avLst/>
          </a:prstGeom>
          <a:solidFill>
            <a:srgbClr val="00B0F0"/>
          </a:solidFill>
          <a:ln w="12700" cap="flat" cmpd="sng" algn="ctr">
            <a:solidFill>
              <a:srgbClr val="0B2659">
                <a:shade val="50000"/>
              </a:srgbClr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u-HU" sz="11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Ex</a:t>
            </a:r>
            <a:endParaRPr kumimoji="0" lang="en-GB" sz="12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20" name="Rectangle 153">
            <a:extLst>
              <a:ext uri="{FF2B5EF4-FFF2-40B4-BE49-F238E27FC236}">
                <a16:creationId xmlns:a16="http://schemas.microsoft.com/office/drawing/2014/main" id="{A93B1524-B86A-7642-B111-8FA290325BD8}"/>
              </a:ext>
            </a:extLst>
          </p:cNvPr>
          <p:cNvSpPr/>
          <p:nvPr/>
        </p:nvSpPr>
        <p:spPr>
          <a:xfrm>
            <a:off x="3622199" y="4497159"/>
            <a:ext cx="386629" cy="330994"/>
          </a:xfrm>
          <a:prstGeom prst="rect">
            <a:avLst/>
          </a:prstGeom>
          <a:solidFill>
            <a:srgbClr val="00B0F0"/>
          </a:solidFill>
          <a:ln w="12700" cap="flat" cmpd="sng" algn="ctr">
            <a:solidFill>
              <a:srgbClr val="0B2659">
                <a:shade val="50000"/>
              </a:srgbClr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u-HU" sz="11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Ex</a:t>
            </a:r>
            <a:endParaRPr kumimoji="0" lang="en-GB" sz="12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23" name="Rectangle 153">
            <a:extLst>
              <a:ext uri="{FF2B5EF4-FFF2-40B4-BE49-F238E27FC236}">
                <a16:creationId xmlns:a16="http://schemas.microsoft.com/office/drawing/2014/main" id="{1C205539-8298-3550-71CE-DE416C29194C}"/>
              </a:ext>
            </a:extLst>
          </p:cNvPr>
          <p:cNvSpPr/>
          <p:nvPr/>
        </p:nvSpPr>
        <p:spPr>
          <a:xfrm>
            <a:off x="4034691" y="4497159"/>
            <a:ext cx="386629" cy="330994"/>
          </a:xfrm>
          <a:prstGeom prst="rect">
            <a:avLst/>
          </a:prstGeom>
          <a:solidFill>
            <a:srgbClr val="00B0F0"/>
          </a:solidFill>
          <a:ln w="12700" cap="flat" cmpd="sng" algn="ctr">
            <a:solidFill>
              <a:srgbClr val="0B2659">
                <a:shade val="50000"/>
              </a:srgbClr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u-HU" sz="11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Ex</a:t>
            </a:r>
            <a:endParaRPr kumimoji="0" lang="en-GB" sz="1200" b="0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25" name="Rectangle 153">
            <a:extLst>
              <a:ext uri="{FF2B5EF4-FFF2-40B4-BE49-F238E27FC236}">
                <a16:creationId xmlns:a16="http://schemas.microsoft.com/office/drawing/2014/main" id="{4A11AE71-4904-4A28-0A36-8673EB7C3071}"/>
              </a:ext>
            </a:extLst>
          </p:cNvPr>
          <p:cNvSpPr/>
          <p:nvPr/>
        </p:nvSpPr>
        <p:spPr>
          <a:xfrm>
            <a:off x="4859675" y="4497159"/>
            <a:ext cx="386629" cy="330994"/>
          </a:xfrm>
          <a:prstGeom prst="rect">
            <a:avLst/>
          </a:prstGeom>
          <a:solidFill>
            <a:srgbClr val="00B0F0"/>
          </a:solidFill>
          <a:ln w="12700" cap="flat" cmpd="sng" algn="ctr">
            <a:solidFill>
              <a:srgbClr val="0B2659">
                <a:shade val="50000"/>
              </a:srgbClr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u-HU" sz="11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Ex</a:t>
            </a:r>
            <a:endParaRPr kumimoji="0" lang="en-GB" sz="12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27" name="Rectangle 153">
            <a:extLst>
              <a:ext uri="{FF2B5EF4-FFF2-40B4-BE49-F238E27FC236}">
                <a16:creationId xmlns:a16="http://schemas.microsoft.com/office/drawing/2014/main" id="{237C027E-6761-9BCA-749F-24B581976D6C}"/>
              </a:ext>
            </a:extLst>
          </p:cNvPr>
          <p:cNvSpPr/>
          <p:nvPr/>
        </p:nvSpPr>
        <p:spPr>
          <a:xfrm>
            <a:off x="5272167" y="4497159"/>
            <a:ext cx="386629" cy="330994"/>
          </a:xfrm>
          <a:prstGeom prst="rect">
            <a:avLst/>
          </a:prstGeom>
          <a:solidFill>
            <a:srgbClr val="00B0F0"/>
          </a:solidFill>
          <a:ln w="12700" cap="flat" cmpd="sng" algn="ctr">
            <a:solidFill>
              <a:srgbClr val="0B2659">
                <a:shade val="50000"/>
              </a:srgbClr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u-HU" sz="11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Ex</a:t>
            </a:r>
            <a:endParaRPr kumimoji="0" lang="en-GB" sz="12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29" name="Rectangle 153">
            <a:extLst>
              <a:ext uri="{FF2B5EF4-FFF2-40B4-BE49-F238E27FC236}">
                <a16:creationId xmlns:a16="http://schemas.microsoft.com/office/drawing/2014/main" id="{316B53E2-8AE2-4831-1999-08538AABE495}"/>
              </a:ext>
            </a:extLst>
          </p:cNvPr>
          <p:cNvSpPr/>
          <p:nvPr/>
        </p:nvSpPr>
        <p:spPr>
          <a:xfrm>
            <a:off x="5691729" y="4497159"/>
            <a:ext cx="386629" cy="330994"/>
          </a:xfrm>
          <a:prstGeom prst="rect">
            <a:avLst/>
          </a:prstGeom>
          <a:solidFill>
            <a:srgbClr val="00B0F0"/>
          </a:solidFill>
          <a:ln w="12700" cap="flat" cmpd="sng" algn="ctr">
            <a:solidFill>
              <a:srgbClr val="0B2659">
                <a:shade val="50000"/>
              </a:srgbClr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u-HU" sz="11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Ex</a:t>
            </a:r>
            <a:endParaRPr kumimoji="0" lang="en-GB" sz="12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31" name="Rectangle 153">
            <a:extLst>
              <a:ext uri="{FF2B5EF4-FFF2-40B4-BE49-F238E27FC236}">
                <a16:creationId xmlns:a16="http://schemas.microsoft.com/office/drawing/2014/main" id="{C16F3368-D3F9-DB85-16D9-C0759DAA3290}"/>
              </a:ext>
            </a:extLst>
          </p:cNvPr>
          <p:cNvSpPr/>
          <p:nvPr/>
        </p:nvSpPr>
        <p:spPr>
          <a:xfrm>
            <a:off x="6111345" y="4497159"/>
            <a:ext cx="386629" cy="330994"/>
          </a:xfrm>
          <a:prstGeom prst="rect">
            <a:avLst/>
          </a:prstGeom>
          <a:solidFill>
            <a:srgbClr val="00B0F0"/>
          </a:solidFill>
          <a:ln w="12700" cap="flat" cmpd="sng" algn="ctr">
            <a:solidFill>
              <a:srgbClr val="0B2659">
                <a:shade val="50000"/>
              </a:srgbClr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u-HU" sz="11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Ex</a:t>
            </a:r>
            <a:endParaRPr kumimoji="0" lang="en-GB" sz="12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33" name="Rectangle 153">
            <a:extLst>
              <a:ext uri="{FF2B5EF4-FFF2-40B4-BE49-F238E27FC236}">
                <a16:creationId xmlns:a16="http://schemas.microsoft.com/office/drawing/2014/main" id="{756FED72-438C-19EA-6463-0DFF509495B5}"/>
              </a:ext>
            </a:extLst>
          </p:cNvPr>
          <p:cNvSpPr/>
          <p:nvPr/>
        </p:nvSpPr>
        <p:spPr>
          <a:xfrm>
            <a:off x="6529368" y="4497159"/>
            <a:ext cx="386629" cy="330994"/>
          </a:xfrm>
          <a:prstGeom prst="rect">
            <a:avLst/>
          </a:prstGeom>
          <a:solidFill>
            <a:srgbClr val="00B0F0"/>
          </a:solidFill>
          <a:ln w="12700" cap="flat" cmpd="sng" algn="ctr">
            <a:solidFill>
              <a:srgbClr val="0B2659">
                <a:shade val="50000"/>
              </a:srgbClr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u-HU" sz="11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Ex</a:t>
            </a:r>
            <a:endParaRPr kumimoji="0" lang="en-GB" sz="12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35" name="Rectangle 153">
            <a:extLst>
              <a:ext uri="{FF2B5EF4-FFF2-40B4-BE49-F238E27FC236}">
                <a16:creationId xmlns:a16="http://schemas.microsoft.com/office/drawing/2014/main" id="{31D9EF33-BD3D-1E45-AB92-E790CF5E9AA0}"/>
              </a:ext>
            </a:extLst>
          </p:cNvPr>
          <p:cNvSpPr/>
          <p:nvPr/>
        </p:nvSpPr>
        <p:spPr>
          <a:xfrm>
            <a:off x="6947391" y="4497159"/>
            <a:ext cx="386629" cy="330994"/>
          </a:xfrm>
          <a:prstGeom prst="rect">
            <a:avLst/>
          </a:prstGeom>
          <a:solidFill>
            <a:srgbClr val="00B0F0"/>
          </a:solidFill>
          <a:ln w="12700" cap="flat" cmpd="sng" algn="ctr">
            <a:solidFill>
              <a:srgbClr val="0B2659">
                <a:shade val="50000"/>
              </a:srgbClr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u-HU" sz="11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Ex</a:t>
            </a:r>
            <a:endParaRPr kumimoji="0" lang="en-GB" sz="12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37" name="Rectangle 153">
            <a:extLst>
              <a:ext uri="{FF2B5EF4-FFF2-40B4-BE49-F238E27FC236}">
                <a16:creationId xmlns:a16="http://schemas.microsoft.com/office/drawing/2014/main" id="{AE36A1AA-9B5A-7209-4026-DCC366754349}"/>
              </a:ext>
            </a:extLst>
          </p:cNvPr>
          <p:cNvSpPr/>
          <p:nvPr/>
        </p:nvSpPr>
        <p:spPr>
          <a:xfrm>
            <a:off x="7353204" y="4497159"/>
            <a:ext cx="386629" cy="330994"/>
          </a:xfrm>
          <a:prstGeom prst="rect">
            <a:avLst/>
          </a:prstGeom>
          <a:solidFill>
            <a:srgbClr val="00B0F0"/>
          </a:solidFill>
          <a:ln w="12700" cap="flat" cmpd="sng" algn="ctr">
            <a:solidFill>
              <a:srgbClr val="0B2659">
                <a:shade val="50000"/>
              </a:srgbClr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u-HU" sz="11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Ex</a:t>
            </a:r>
            <a:endParaRPr kumimoji="0" lang="en-GB" sz="12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39" name="Rectangle 153">
            <a:extLst>
              <a:ext uri="{FF2B5EF4-FFF2-40B4-BE49-F238E27FC236}">
                <a16:creationId xmlns:a16="http://schemas.microsoft.com/office/drawing/2014/main" id="{7960D8B9-8A92-50AF-B777-961BF8A50906}"/>
              </a:ext>
            </a:extLst>
          </p:cNvPr>
          <p:cNvSpPr/>
          <p:nvPr/>
        </p:nvSpPr>
        <p:spPr>
          <a:xfrm>
            <a:off x="7770682" y="4497159"/>
            <a:ext cx="386629" cy="330994"/>
          </a:xfrm>
          <a:prstGeom prst="rect">
            <a:avLst/>
          </a:prstGeom>
          <a:solidFill>
            <a:srgbClr val="00B0F0"/>
          </a:solidFill>
          <a:ln w="12700" cap="flat" cmpd="sng" algn="ctr">
            <a:solidFill>
              <a:srgbClr val="0B2659">
                <a:shade val="50000"/>
              </a:srgbClr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u-HU" sz="11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Ex</a:t>
            </a:r>
            <a:endParaRPr kumimoji="0" lang="en-GB" sz="12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41" name="Rectangle 153">
            <a:extLst>
              <a:ext uri="{FF2B5EF4-FFF2-40B4-BE49-F238E27FC236}">
                <a16:creationId xmlns:a16="http://schemas.microsoft.com/office/drawing/2014/main" id="{4FAA2C2A-142C-3E7D-F795-7E71ECD26322}"/>
              </a:ext>
            </a:extLst>
          </p:cNvPr>
          <p:cNvSpPr/>
          <p:nvPr/>
        </p:nvSpPr>
        <p:spPr>
          <a:xfrm>
            <a:off x="8188160" y="4497159"/>
            <a:ext cx="386629" cy="330994"/>
          </a:xfrm>
          <a:prstGeom prst="rect">
            <a:avLst/>
          </a:prstGeom>
          <a:solidFill>
            <a:srgbClr val="00B0F0"/>
          </a:solidFill>
          <a:ln w="12700" cap="flat" cmpd="sng" algn="ctr">
            <a:solidFill>
              <a:srgbClr val="0B2659">
                <a:shade val="50000"/>
              </a:srgbClr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u-HU" sz="11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Ex</a:t>
            </a:r>
            <a:endParaRPr kumimoji="0" lang="en-GB" sz="12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43" name="Rectangle 153">
            <a:extLst>
              <a:ext uri="{FF2B5EF4-FFF2-40B4-BE49-F238E27FC236}">
                <a16:creationId xmlns:a16="http://schemas.microsoft.com/office/drawing/2014/main" id="{771115C4-FBF8-A38A-F0BA-DE79B01E00CD}"/>
              </a:ext>
            </a:extLst>
          </p:cNvPr>
          <p:cNvSpPr/>
          <p:nvPr/>
        </p:nvSpPr>
        <p:spPr>
          <a:xfrm>
            <a:off x="8601359" y="4497159"/>
            <a:ext cx="386629" cy="330994"/>
          </a:xfrm>
          <a:prstGeom prst="rect">
            <a:avLst/>
          </a:prstGeom>
          <a:solidFill>
            <a:srgbClr val="00B0F0"/>
          </a:solidFill>
          <a:ln w="12700" cap="flat" cmpd="sng" algn="ctr">
            <a:solidFill>
              <a:srgbClr val="0B2659">
                <a:shade val="50000"/>
              </a:srgbClr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u-HU" sz="11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Ex</a:t>
            </a:r>
            <a:endParaRPr kumimoji="0" lang="en-GB" sz="12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45" name="Rectangle 153">
            <a:extLst>
              <a:ext uri="{FF2B5EF4-FFF2-40B4-BE49-F238E27FC236}">
                <a16:creationId xmlns:a16="http://schemas.microsoft.com/office/drawing/2014/main" id="{159E0352-8DEC-BFBF-A8BF-98D772B6DFB6}"/>
              </a:ext>
            </a:extLst>
          </p:cNvPr>
          <p:cNvSpPr/>
          <p:nvPr/>
        </p:nvSpPr>
        <p:spPr>
          <a:xfrm>
            <a:off x="9014558" y="4497159"/>
            <a:ext cx="386629" cy="330994"/>
          </a:xfrm>
          <a:prstGeom prst="rect">
            <a:avLst/>
          </a:prstGeom>
          <a:solidFill>
            <a:srgbClr val="00B0F0"/>
          </a:solidFill>
          <a:ln w="12700" cap="flat" cmpd="sng" algn="ctr">
            <a:solidFill>
              <a:srgbClr val="0B2659">
                <a:shade val="50000"/>
              </a:srgbClr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u-HU" sz="11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Ex</a:t>
            </a:r>
            <a:endParaRPr kumimoji="0" lang="en-GB" sz="12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47" name="Rectangle 153">
            <a:extLst>
              <a:ext uri="{FF2B5EF4-FFF2-40B4-BE49-F238E27FC236}">
                <a16:creationId xmlns:a16="http://schemas.microsoft.com/office/drawing/2014/main" id="{BBC4DE30-4B3F-FE5D-19AD-5B2364452F8F}"/>
              </a:ext>
            </a:extLst>
          </p:cNvPr>
          <p:cNvSpPr/>
          <p:nvPr/>
        </p:nvSpPr>
        <p:spPr>
          <a:xfrm>
            <a:off x="9427757" y="4497159"/>
            <a:ext cx="386629" cy="330994"/>
          </a:xfrm>
          <a:prstGeom prst="rect">
            <a:avLst/>
          </a:prstGeom>
          <a:solidFill>
            <a:srgbClr val="00B0F0"/>
          </a:solidFill>
          <a:ln w="12700" cap="flat" cmpd="sng" algn="ctr">
            <a:solidFill>
              <a:srgbClr val="0B2659">
                <a:shade val="50000"/>
              </a:srgbClr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u-HU" sz="11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Ex</a:t>
            </a:r>
            <a:endParaRPr kumimoji="0" lang="en-GB" sz="12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49" name="Rectangle 153">
            <a:extLst>
              <a:ext uri="{FF2B5EF4-FFF2-40B4-BE49-F238E27FC236}">
                <a16:creationId xmlns:a16="http://schemas.microsoft.com/office/drawing/2014/main" id="{476995B1-017B-1EDF-F4B3-EADAF650B35D}"/>
              </a:ext>
            </a:extLst>
          </p:cNvPr>
          <p:cNvSpPr/>
          <p:nvPr/>
        </p:nvSpPr>
        <p:spPr>
          <a:xfrm>
            <a:off x="9840956" y="4497159"/>
            <a:ext cx="386629" cy="330994"/>
          </a:xfrm>
          <a:prstGeom prst="rect">
            <a:avLst/>
          </a:prstGeom>
          <a:solidFill>
            <a:srgbClr val="00B0F0"/>
          </a:solidFill>
          <a:ln w="12700" cap="flat" cmpd="sng" algn="ctr">
            <a:solidFill>
              <a:srgbClr val="0B2659">
                <a:shade val="50000"/>
              </a:srgbClr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u-HU" sz="11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Ex</a:t>
            </a:r>
            <a:endParaRPr kumimoji="0" lang="en-GB" sz="12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51" name="Rectangle 153">
            <a:extLst>
              <a:ext uri="{FF2B5EF4-FFF2-40B4-BE49-F238E27FC236}">
                <a16:creationId xmlns:a16="http://schemas.microsoft.com/office/drawing/2014/main" id="{141EEF53-1F5E-14D7-689E-915C8636291E}"/>
              </a:ext>
            </a:extLst>
          </p:cNvPr>
          <p:cNvSpPr/>
          <p:nvPr/>
        </p:nvSpPr>
        <p:spPr>
          <a:xfrm>
            <a:off x="10254155" y="4497159"/>
            <a:ext cx="386629" cy="330994"/>
          </a:xfrm>
          <a:prstGeom prst="rect">
            <a:avLst/>
          </a:prstGeom>
          <a:solidFill>
            <a:srgbClr val="00B0F0"/>
          </a:solidFill>
          <a:ln w="12700" cap="flat" cmpd="sng" algn="ctr">
            <a:solidFill>
              <a:srgbClr val="0B2659">
                <a:shade val="50000"/>
              </a:srgbClr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u-HU" sz="11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Ex</a:t>
            </a:r>
            <a:endParaRPr kumimoji="0" lang="en-GB" sz="12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53" name="Rectangle 153">
            <a:extLst>
              <a:ext uri="{FF2B5EF4-FFF2-40B4-BE49-F238E27FC236}">
                <a16:creationId xmlns:a16="http://schemas.microsoft.com/office/drawing/2014/main" id="{CEA1C697-10BE-D547-D35A-9976EC7403E4}"/>
              </a:ext>
            </a:extLst>
          </p:cNvPr>
          <p:cNvSpPr/>
          <p:nvPr/>
        </p:nvSpPr>
        <p:spPr>
          <a:xfrm>
            <a:off x="3204009" y="4497159"/>
            <a:ext cx="386629" cy="330994"/>
          </a:xfrm>
          <a:prstGeom prst="rect">
            <a:avLst/>
          </a:prstGeom>
          <a:solidFill>
            <a:srgbClr val="00B0F0"/>
          </a:solidFill>
          <a:ln w="12700" cap="flat" cmpd="sng" algn="ctr">
            <a:solidFill>
              <a:srgbClr val="0B2659">
                <a:shade val="50000"/>
              </a:srgbClr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u-HU" sz="11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Ex</a:t>
            </a:r>
            <a:endParaRPr kumimoji="0" lang="en-GB" sz="12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55" name="Rectangle 153">
            <a:extLst>
              <a:ext uri="{FF2B5EF4-FFF2-40B4-BE49-F238E27FC236}">
                <a16:creationId xmlns:a16="http://schemas.microsoft.com/office/drawing/2014/main" id="{6741F0D6-0A0F-E8C9-B739-9034947DABD3}"/>
              </a:ext>
            </a:extLst>
          </p:cNvPr>
          <p:cNvSpPr/>
          <p:nvPr/>
        </p:nvSpPr>
        <p:spPr>
          <a:xfrm>
            <a:off x="3622199" y="4128294"/>
            <a:ext cx="386629" cy="330994"/>
          </a:xfrm>
          <a:prstGeom prst="rect">
            <a:avLst/>
          </a:prstGeom>
          <a:solidFill>
            <a:srgbClr val="00B0F0"/>
          </a:solidFill>
          <a:ln w="12700" cap="flat" cmpd="sng" algn="ctr">
            <a:solidFill>
              <a:srgbClr val="0B2659">
                <a:shade val="50000"/>
              </a:srgbClr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u-HU" sz="11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Ex</a:t>
            </a:r>
            <a:endParaRPr kumimoji="0" lang="en-GB" sz="12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57" name="Rectangle 153">
            <a:extLst>
              <a:ext uri="{FF2B5EF4-FFF2-40B4-BE49-F238E27FC236}">
                <a16:creationId xmlns:a16="http://schemas.microsoft.com/office/drawing/2014/main" id="{FA961FA1-DFA6-C1E7-EE3E-AF97E75268BD}"/>
              </a:ext>
            </a:extLst>
          </p:cNvPr>
          <p:cNvSpPr/>
          <p:nvPr/>
        </p:nvSpPr>
        <p:spPr>
          <a:xfrm>
            <a:off x="6101256" y="4128294"/>
            <a:ext cx="386629" cy="330994"/>
          </a:xfrm>
          <a:prstGeom prst="rect">
            <a:avLst/>
          </a:prstGeom>
          <a:solidFill>
            <a:srgbClr val="00B0F0"/>
          </a:solidFill>
          <a:ln w="12700" cap="flat" cmpd="sng" algn="ctr">
            <a:solidFill>
              <a:srgbClr val="0B2659">
                <a:shade val="50000"/>
              </a:srgbClr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u-HU" sz="11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Ex</a:t>
            </a:r>
            <a:endParaRPr kumimoji="0" lang="en-GB" sz="12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59" name="Rectangle 153">
            <a:extLst>
              <a:ext uri="{FF2B5EF4-FFF2-40B4-BE49-F238E27FC236}">
                <a16:creationId xmlns:a16="http://schemas.microsoft.com/office/drawing/2014/main" id="{28718ECA-FA64-F17B-EF49-E139D6DB36E5}"/>
              </a:ext>
            </a:extLst>
          </p:cNvPr>
          <p:cNvSpPr/>
          <p:nvPr/>
        </p:nvSpPr>
        <p:spPr>
          <a:xfrm>
            <a:off x="4446418" y="4128294"/>
            <a:ext cx="386629" cy="330994"/>
          </a:xfrm>
          <a:prstGeom prst="rect">
            <a:avLst/>
          </a:prstGeom>
          <a:solidFill>
            <a:srgbClr val="00B0F0"/>
          </a:solidFill>
          <a:ln w="12700" cap="flat" cmpd="sng" algn="ctr">
            <a:solidFill>
              <a:srgbClr val="0B2659">
                <a:shade val="50000"/>
              </a:srgbClr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u-HU" sz="11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Ex</a:t>
            </a:r>
            <a:endParaRPr kumimoji="0" lang="en-GB" sz="12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61" name="Rectangle 153">
            <a:extLst>
              <a:ext uri="{FF2B5EF4-FFF2-40B4-BE49-F238E27FC236}">
                <a16:creationId xmlns:a16="http://schemas.microsoft.com/office/drawing/2014/main" id="{18900F02-92B8-74AA-67D1-5CF5E5B480FF}"/>
              </a:ext>
            </a:extLst>
          </p:cNvPr>
          <p:cNvSpPr/>
          <p:nvPr/>
        </p:nvSpPr>
        <p:spPr>
          <a:xfrm>
            <a:off x="8601358" y="4128294"/>
            <a:ext cx="386629" cy="330994"/>
          </a:xfrm>
          <a:prstGeom prst="rect">
            <a:avLst/>
          </a:prstGeom>
          <a:solidFill>
            <a:srgbClr val="00B0F0"/>
          </a:solidFill>
          <a:ln w="12700" cap="flat" cmpd="sng" algn="ctr">
            <a:solidFill>
              <a:srgbClr val="0B2659">
                <a:shade val="50000"/>
              </a:srgbClr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u-HU" sz="11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Ex</a:t>
            </a:r>
            <a:endParaRPr kumimoji="0" lang="en-GB" sz="12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63" name="Rectangle 153">
            <a:extLst>
              <a:ext uri="{FF2B5EF4-FFF2-40B4-BE49-F238E27FC236}">
                <a16:creationId xmlns:a16="http://schemas.microsoft.com/office/drawing/2014/main" id="{916F3D2D-F1C0-04CD-55A2-C88D34AF5D7B}"/>
              </a:ext>
            </a:extLst>
          </p:cNvPr>
          <p:cNvSpPr/>
          <p:nvPr/>
        </p:nvSpPr>
        <p:spPr>
          <a:xfrm>
            <a:off x="5269874" y="4128294"/>
            <a:ext cx="386629" cy="330994"/>
          </a:xfrm>
          <a:prstGeom prst="rect">
            <a:avLst/>
          </a:prstGeom>
          <a:solidFill>
            <a:srgbClr val="00B0F0"/>
          </a:solidFill>
          <a:ln w="12700" cap="flat" cmpd="sng" algn="ctr">
            <a:solidFill>
              <a:srgbClr val="0B2659">
                <a:shade val="50000"/>
              </a:srgbClr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u-HU" sz="11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Ex</a:t>
            </a:r>
            <a:endParaRPr kumimoji="0" lang="en-GB" sz="12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65" name="Rectangle 153">
            <a:extLst>
              <a:ext uri="{FF2B5EF4-FFF2-40B4-BE49-F238E27FC236}">
                <a16:creationId xmlns:a16="http://schemas.microsoft.com/office/drawing/2014/main" id="{B3D7656B-E256-3BDC-9823-D300BCC96894}"/>
              </a:ext>
            </a:extLst>
          </p:cNvPr>
          <p:cNvSpPr/>
          <p:nvPr/>
        </p:nvSpPr>
        <p:spPr>
          <a:xfrm>
            <a:off x="6951207" y="4128294"/>
            <a:ext cx="386629" cy="330994"/>
          </a:xfrm>
          <a:prstGeom prst="rect">
            <a:avLst/>
          </a:prstGeom>
          <a:solidFill>
            <a:srgbClr val="00B0F0"/>
          </a:solidFill>
          <a:ln w="12700" cap="flat" cmpd="sng" algn="ctr">
            <a:solidFill>
              <a:srgbClr val="0B2659">
                <a:shade val="50000"/>
              </a:srgbClr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u-HU" sz="11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Ex</a:t>
            </a:r>
            <a:endParaRPr kumimoji="0" lang="en-GB" sz="12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67" name="Rectangle 153">
            <a:extLst>
              <a:ext uri="{FF2B5EF4-FFF2-40B4-BE49-F238E27FC236}">
                <a16:creationId xmlns:a16="http://schemas.microsoft.com/office/drawing/2014/main" id="{21348F3F-48F3-2735-608B-4A87AE678DA5}"/>
              </a:ext>
            </a:extLst>
          </p:cNvPr>
          <p:cNvSpPr/>
          <p:nvPr/>
        </p:nvSpPr>
        <p:spPr>
          <a:xfrm>
            <a:off x="7770682" y="4128294"/>
            <a:ext cx="386629" cy="330994"/>
          </a:xfrm>
          <a:prstGeom prst="rect">
            <a:avLst/>
          </a:prstGeom>
          <a:solidFill>
            <a:srgbClr val="00B0F0"/>
          </a:solidFill>
          <a:ln w="12700" cap="flat" cmpd="sng" algn="ctr">
            <a:solidFill>
              <a:srgbClr val="0B2659">
                <a:shade val="50000"/>
              </a:srgbClr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u-HU" sz="11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Ex</a:t>
            </a:r>
            <a:endParaRPr kumimoji="0" lang="en-GB" sz="12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69" name="Rectangle 153">
            <a:extLst>
              <a:ext uri="{FF2B5EF4-FFF2-40B4-BE49-F238E27FC236}">
                <a16:creationId xmlns:a16="http://schemas.microsoft.com/office/drawing/2014/main" id="{A2F6CE65-F188-DE3C-DDC0-678484C773F7}"/>
              </a:ext>
            </a:extLst>
          </p:cNvPr>
          <p:cNvSpPr/>
          <p:nvPr/>
        </p:nvSpPr>
        <p:spPr>
          <a:xfrm>
            <a:off x="9430197" y="4128294"/>
            <a:ext cx="386629" cy="330994"/>
          </a:xfrm>
          <a:prstGeom prst="rect">
            <a:avLst/>
          </a:prstGeom>
          <a:solidFill>
            <a:srgbClr val="00B0F0"/>
          </a:solidFill>
          <a:ln w="12700" cap="flat" cmpd="sng" algn="ctr">
            <a:solidFill>
              <a:srgbClr val="0B2659">
                <a:shade val="50000"/>
              </a:srgbClr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u-HU" sz="11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Ex</a:t>
            </a:r>
            <a:endParaRPr kumimoji="0" lang="en-GB" sz="12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71" name="Rectangle 240">
            <a:extLst>
              <a:ext uri="{FF2B5EF4-FFF2-40B4-BE49-F238E27FC236}">
                <a16:creationId xmlns:a16="http://schemas.microsoft.com/office/drawing/2014/main" id="{1DC2C3DA-DA7C-1A6B-D136-76400B391625}"/>
              </a:ext>
            </a:extLst>
          </p:cNvPr>
          <p:cNvSpPr/>
          <p:nvPr/>
        </p:nvSpPr>
        <p:spPr>
          <a:xfrm>
            <a:off x="3215136" y="4128294"/>
            <a:ext cx="364373" cy="329408"/>
          </a:xfrm>
          <a:prstGeom prst="rect">
            <a:avLst/>
          </a:prstGeom>
          <a:solidFill>
            <a:srgbClr val="BF873D"/>
          </a:solidFill>
          <a:ln w="12700" cap="flat" cmpd="sng" algn="ctr">
            <a:solidFill>
              <a:srgbClr val="BF873D">
                <a:shade val="50000"/>
              </a:srgbClr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u-HU" sz="11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R</a:t>
            </a:r>
            <a:endParaRPr kumimoji="0" lang="en-GB" sz="1200" b="0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73" name="Rectangle 240">
            <a:extLst>
              <a:ext uri="{FF2B5EF4-FFF2-40B4-BE49-F238E27FC236}">
                <a16:creationId xmlns:a16="http://schemas.microsoft.com/office/drawing/2014/main" id="{649F83ED-B1A6-D7BD-54C6-3FC4193A7176}"/>
              </a:ext>
            </a:extLst>
          </p:cNvPr>
          <p:cNvSpPr/>
          <p:nvPr/>
        </p:nvSpPr>
        <p:spPr>
          <a:xfrm>
            <a:off x="4079621" y="5620733"/>
            <a:ext cx="364373" cy="329408"/>
          </a:xfrm>
          <a:prstGeom prst="rect">
            <a:avLst/>
          </a:prstGeom>
          <a:solidFill>
            <a:srgbClr val="BF873D"/>
          </a:solidFill>
          <a:ln w="12700" cap="flat" cmpd="sng" algn="ctr">
            <a:solidFill>
              <a:srgbClr val="BF873D">
                <a:shade val="50000"/>
              </a:srgbClr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u-HU" sz="11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R</a:t>
            </a:r>
            <a:endParaRPr kumimoji="0" lang="en-GB" sz="1200" b="0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77" name="Rectangle 240">
            <a:extLst>
              <a:ext uri="{FF2B5EF4-FFF2-40B4-BE49-F238E27FC236}">
                <a16:creationId xmlns:a16="http://schemas.microsoft.com/office/drawing/2014/main" id="{40B7A466-3AA0-136C-EC33-9692380F6A9F}"/>
              </a:ext>
            </a:extLst>
          </p:cNvPr>
          <p:cNvSpPr/>
          <p:nvPr/>
        </p:nvSpPr>
        <p:spPr>
          <a:xfrm>
            <a:off x="3633326" y="3767358"/>
            <a:ext cx="364373" cy="329408"/>
          </a:xfrm>
          <a:prstGeom prst="rect">
            <a:avLst/>
          </a:prstGeom>
          <a:solidFill>
            <a:srgbClr val="BF873D"/>
          </a:solidFill>
          <a:ln w="12700" cap="flat" cmpd="sng" algn="ctr">
            <a:solidFill>
              <a:srgbClr val="BF873D">
                <a:shade val="50000"/>
              </a:srgbClr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u-HU" sz="11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R</a:t>
            </a:r>
            <a:endParaRPr kumimoji="0" lang="en-GB" sz="1200" b="0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79" name="Rectangle 240">
            <a:extLst>
              <a:ext uri="{FF2B5EF4-FFF2-40B4-BE49-F238E27FC236}">
                <a16:creationId xmlns:a16="http://schemas.microsoft.com/office/drawing/2014/main" id="{103B619F-C710-D103-91F3-B7925D5E2CAA}"/>
              </a:ext>
            </a:extLst>
          </p:cNvPr>
          <p:cNvSpPr/>
          <p:nvPr/>
        </p:nvSpPr>
        <p:spPr>
          <a:xfrm>
            <a:off x="3641829" y="5998781"/>
            <a:ext cx="364373" cy="329408"/>
          </a:xfrm>
          <a:prstGeom prst="rect">
            <a:avLst/>
          </a:prstGeom>
          <a:solidFill>
            <a:srgbClr val="BF873D"/>
          </a:solidFill>
          <a:ln w="12700" cap="flat" cmpd="sng" algn="ctr">
            <a:solidFill>
              <a:srgbClr val="BF873D">
                <a:shade val="50000"/>
              </a:srgbClr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u-HU" sz="11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R</a:t>
            </a:r>
            <a:endParaRPr kumimoji="0" lang="en-GB" sz="1200" b="0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81" name="Rectangle 240">
            <a:extLst>
              <a:ext uri="{FF2B5EF4-FFF2-40B4-BE49-F238E27FC236}">
                <a16:creationId xmlns:a16="http://schemas.microsoft.com/office/drawing/2014/main" id="{7990E160-300A-708D-C9A8-069ACB3755F3}"/>
              </a:ext>
            </a:extLst>
          </p:cNvPr>
          <p:cNvSpPr/>
          <p:nvPr/>
        </p:nvSpPr>
        <p:spPr>
          <a:xfrm>
            <a:off x="4045817" y="3767358"/>
            <a:ext cx="364373" cy="329408"/>
          </a:xfrm>
          <a:prstGeom prst="rect">
            <a:avLst/>
          </a:prstGeom>
          <a:solidFill>
            <a:srgbClr val="BF873D"/>
          </a:solidFill>
          <a:ln w="12700" cap="flat" cmpd="sng" algn="ctr">
            <a:solidFill>
              <a:srgbClr val="BF873D">
                <a:shade val="50000"/>
              </a:srgbClr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u-HU" sz="11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R</a:t>
            </a:r>
            <a:endParaRPr kumimoji="0" lang="en-GB" sz="1200" b="0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83" name="Rectangle 240">
            <a:extLst>
              <a:ext uri="{FF2B5EF4-FFF2-40B4-BE49-F238E27FC236}">
                <a16:creationId xmlns:a16="http://schemas.microsoft.com/office/drawing/2014/main" id="{F10313A7-5185-EF32-071F-87307D79A76D}"/>
              </a:ext>
            </a:extLst>
          </p:cNvPr>
          <p:cNvSpPr/>
          <p:nvPr/>
        </p:nvSpPr>
        <p:spPr>
          <a:xfrm>
            <a:off x="3654707" y="5610133"/>
            <a:ext cx="364373" cy="329408"/>
          </a:xfrm>
          <a:prstGeom prst="rect">
            <a:avLst/>
          </a:prstGeom>
          <a:solidFill>
            <a:srgbClr val="BF873D"/>
          </a:solidFill>
          <a:ln w="12700" cap="flat" cmpd="sng" algn="ctr">
            <a:solidFill>
              <a:srgbClr val="BF873D">
                <a:shade val="50000"/>
              </a:srgbClr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u-HU" sz="11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R</a:t>
            </a:r>
            <a:endParaRPr kumimoji="0" lang="en-GB" sz="1200" b="0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85" name="Rectangle 240">
            <a:extLst>
              <a:ext uri="{FF2B5EF4-FFF2-40B4-BE49-F238E27FC236}">
                <a16:creationId xmlns:a16="http://schemas.microsoft.com/office/drawing/2014/main" id="{B72EE0FA-50D1-63BC-31B3-896649DE94D1}"/>
              </a:ext>
            </a:extLst>
          </p:cNvPr>
          <p:cNvSpPr/>
          <p:nvPr/>
        </p:nvSpPr>
        <p:spPr>
          <a:xfrm>
            <a:off x="4079620" y="5995598"/>
            <a:ext cx="364373" cy="329408"/>
          </a:xfrm>
          <a:prstGeom prst="rect">
            <a:avLst/>
          </a:prstGeom>
          <a:solidFill>
            <a:srgbClr val="BF873D"/>
          </a:solidFill>
          <a:ln w="12700" cap="flat" cmpd="sng" algn="ctr">
            <a:solidFill>
              <a:srgbClr val="BF873D">
                <a:shade val="50000"/>
              </a:srgbClr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u-HU" sz="11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R</a:t>
            </a:r>
            <a:endParaRPr kumimoji="0" lang="en-GB" sz="1200" b="0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87" name="Rectangle 240">
            <a:extLst>
              <a:ext uri="{FF2B5EF4-FFF2-40B4-BE49-F238E27FC236}">
                <a16:creationId xmlns:a16="http://schemas.microsoft.com/office/drawing/2014/main" id="{B9C5642A-99BB-7978-BE57-4C442391C375}"/>
              </a:ext>
            </a:extLst>
          </p:cNvPr>
          <p:cNvSpPr/>
          <p:nvPr/>
        </p:nvSpPr>
        <p:spPr>
          <a:xfrm>
            <a:off x="4457545" y="3767358"/>
            <a:ext cx="364373" cy="329408"/>
          </a:xfrm>
          <a:prstGeom prst="rect">
            <a:avLst/>
          </a:prstGeom>
          <a:solidFill>
            <a:srgbClr val="BF873D"/>
          </a:solidFill>
          <a:ln w="12700" cap="flat" cmpd="sng" algn="ctr">
            <a:solidFill>
              <a:srgbClr val="BF873D">
                <a:shade val="50000"/>
              </a:srgbClr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u-HU" sz="11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R</a:t>
            </a:r>
            <a:endParaRPr kumimoji="0" lang="en-GB" sz="1200" b="0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89" name="Rectangle 240">
            <a:extLst>
              <a:ext uri="{FF2B5EF4-FFF2-40B4-BE49-F238E27FC236}">
                <a16:creationId xmlns:a16="http://schemas.microsoft.com/office/drawing/2014/main" id="{53F3A06E-DC4F-3B7A-917B-AB37D02F3280}"/>
              </a:ext>
            </a:extLst>
          </p:cNvPr>
          <p:cNvSpPr/>
          <p:nvPr/>
        </p:nvSpPr>
        <p:spPr>
          <a:xfrm>
            <a:off x="4498806" y="5986159"/>
            <a:ext cx="364373" cy="329408"/>
          </a:xfrm>
          <a:prstGeom prst="rect">
            <a:avLst/>
          </a:prstGeom>
          <a:solidFill>
            <a:srgbClr val="BF873D"/>
          </a:solidFill>
          <a:ln w="12700" cap="flat" cmpd="sng" algn="ctr">
            <a:solidFill>
              <a:srgbClr val="BF873D">
                <a:shade val="50000"/>
              </a:srgbClr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u-HU" sz="11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R</a:t>
            </a:r>
            <a:endParaRPr kumimoji="0" lang="en-GB" sz="1200" b="0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91" name="Rectangle 240">
            <a:extLst>
              <a:ext uri="{FF2B5EF4-FFF2-40B4-BE49-F238E27FC236}">
                <a16:creationId xmlns:a16="http://schemas.microsoft.com/office/drawing/2014/main" id="{B8646F4F-6641-944F-FB39-B90608F8669E}"/>
              </a:ext>
            </a:extLst>
          </p:cNvPr>
          <p:cNvSpPr/>
          <p:nvPr/>
        </p:nvSpPr>
        <p:spPr>
          <a:xfrm>
            <a:off x="4498806" y="5610133"/>
            <a:ext cx="364373" cy="329408"/>
          </a:xfrm>
          <a:prstGeom prst="rect">
            <a:avLst/>
          </a:prstGeom>
          <a:solidFill>
            <a:srgbClr val="BF873D"/>
          </a:solidFill>
          <a:ln w="12700" cap="flat" cmpd="sng" algn="ctr">
            <a:solidFill>
              <a:srgbClr val="BF873D">
                <a:shade val="50000"/>
              </a:srgbClr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u-HU" sz="11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R</a:t>
            </a:r>
            <a:endParaRPr kumimoji="0" lang="en-GB" sz="1200" b="0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93" name="Rectangle 240">
            <a:extLst>
              <a:ext uri="{FF2B5EF4-FFF2-40B4-BE49-F238E27FC236}">
                <a16:creationId xmlns:a16="http://schemas.microsoft.com/office/drawing/2014/main" id="{9AFCCCF3-041D-978E-D291-4B6B9F7B1754}"/>
              </a:ext>
            </a:extLst>
          </p:cNvPr>
          <p:cNvSpPr/>
          <p:nvPr/>
        </p:nvSpPr>
        <p:spPr>
          <a:xfrm>
            <a:off x="4870802" y="3767358"/>
            <a:ext cx="364373" cy="329408"/>
          </a:xfrm>
          <a:prstGeom prst="rect">
            <a:avLst/>
          </a:prstGeom>
          <a:solidFill>
            <a:srgbClr val="BF873D"/>
          </a:solidFill>
          <a:ln w="12700" cap="flat" cmpd="sng" algn="ctr">
            <a:solidFill>
              <a:srgbClr val="BF873D">
                <a:shade val="50000"/>
              </a:srgbClr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u-HU" sz="11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R</a:t>
            </a:r>
            <a:endParaRPr kumimoji="0" lang="en-GB" sz="1200" b="0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95" name="Rectangle 240">
            <a:extLst>
              <a:ext uri="{FF2B5EF4-FFF2-40B4-BE49-F238E27FC236}">
                <a16:creationId xmlns:a16="http://schemas.microsoft.com/office/drawing/2014/main" id="{17E2BE22-C26C-C11E-ADC5-31A2A3D2843F}"/>
              </a:ext>
            </a:extLst>
          </p:cNvPr>
          <p:cNvSpPr/>
          <p:nvPr/>
        </p:nvSpPr>
        <p:spPr>
          <a:xfrm>
            <a:off x="4917992" y="5986159"/>
            <a:ext cx="364373" cy="329408"/>
          </a:xfrm>
          <a:prstGeom prst="rect">
            <a:avLst/>
          </a:prstGeom>
          <a:solidFill>
            <a:srgbClr val="BF873D"/>
          </a:solidFill>
          <a:ln w="12700" cap="flat" cmpd="sng" algn="ctr">
            <a:solidFill>
              <a:srgbClr val="BF873D">
                <a:shade val="50000"/>
              </a:srgbClr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u-HU" sz="11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R</a:t>
            </a:r>
            <a:endParaRPr kumimoji="0" lang="en-GB" sz="1200" b="0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97" name="Rectangle 240">
            <a:extLst>
              <a:ext uri="{FF2B5EF4-FFF2-40B4-BE49-F238E27FC236}">
                <a16:creationId xmlns:a16="http://schemas.microsoft.com/office/drawing/2014/main" id="{EDF4E1FD-088F-52D4-AEBE-1619D5FDE244}"/>
              </a:ext>
            </a:extLst>
          </p:cNvPr>
          <p:cNvSpPr/>
          <p:nvPr/>
        </p:nvSpPr>
        <p:spPr>
          <a:xfrm>
            <a:off x="4911628" y="5610133"/>
            <a:ext cx="364373" cy="329408"/>
          </a:xfrm>
          <a:prstGeom prst="rect">
            <a:avLst/>
          </a:prstGeom>
          <a:solidFill>
            <a:srgbClr val="BF873D"/>
          </a:solidFill>
          <a:ln w="12700" cap="flat" cmpd="sng" algn="ctr">
            <a:solidFill>
              <a:srgbClr val="BF873D">
                <a:shade val="50000"/>
              </a:srgbClr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u-HU" sz="11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R</a:t>
            </a:r>
            <a:endParaRPr kumimoji="0" lang="en-GB" sz="1200" b="0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99" name="Rectangle 240">
            <a:extLst>
              <a:ext uri="{FF2B5EF4-FFF2-40B4-BE49-F238E27FC236}">
                <a16:creationId xmlns:a16="http://schemas.microsoft.com/office/drawing/2014/main" id="{8802C05F-D154-7395-8C20-CB0EC5358C1E}"/>
              </a:ext>
            </a:extLst>
          </p:cNvPr>
          <p:cNvSpPr/>
          <p:nvPr/>
        </p:nvSpPr>
        <p:spPr>
          <a:xfrm>
            <a:off x="5284059" y="3767358"/>
            <a:ext cx="364373" cy="329408"/>
          </a:xfrm>
          <a:prstGeom prst="rect">
            <a:avLst/>
          </a:prstGeom>
          <a:solidFill>
            <a:srgbClr val="BF873D"/>
          </a:solidFill>
          <a:ln w="12700" cap="flat" cmpd="sng" algn="ctr">
            <a:solidFill>
              <a:srgbClr val="BF873D">
                <a:shade val="50000"/>
              </a:srgbClr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u-HU" sz="11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R</a:t>
            </a:r>
            <a:endParaRPr kumimoji="0" lang="en-GB" sz="1200" b="0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101" name="Rectangle 240">
            <a:extLst>
              <a:ext uri="{FF2B5EF4-FFF2-40B4-BE49-F238E27FC236}">
                <a16:creationId xmlns:a16="http://schemas.microsoft.com/office/drawing/2014/main" id="{74C69DBB-C516-1E58-76A0-96F190626D0D}"/>
              </a:ext>
            </a:extLst>
          </p:cNvPr>
          <p:cNvSpPr/>
          <p:nvPr/>
        </p:nvSpPr>
        <p:spPr>
          <a:xfrm>
            <a:off x="5302833" y="5620733"/>
            <a:ext cx="364373" cy="329408"/>
          </a:xfrm>
          <a:prstGeom prst="rect">
            <a:avLst/>
          </a:prstGeom>
          <a:solidFill>
            <a:srgbClr val="BF873D"/>
          </a:solidFill>
          <a:ln w="12700" cap="flat" cmpd="sng" algn="ctr">
            <a:solidFill>
              <a:srgbClr val="BF873D">
                <a:shade val="50000"/>
              </a:srgbClr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u-HU" sz="11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R</a:t>
            </a:r>
            <a:endParaRPr kumimoji="0" lang="en-GB" sz="1200" b="0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103" name="Rectangle 240">
            <a:extLst>
              <a:ext uri="{FF2B5EF4-FFF2-40B4-BE49-F238E27FC236}">
                <a16:creationId xmlns:a16="http://schemas.microsoft.com/office/drawing/2014/main" id="{7C6B2170-5A85-A32D-E179-4F39D1F17D48}"/>
              </a:ext>
            </a:extLst>
          </p:cNvPr>
          <p:cNvSpPr/>
          <p:nvPr/>
        </p:nvSpPr>
        <p:spPr>
          <a:xfrm>
            <a:off x="5695421" y="4121915"/>
            <a:ext cx="364373" cy="329408"/>
          </a:xfrm>
          <a:prstGeom prst="rect">
            <a:avLst/>
          </a:prstGeom>
          <a:solidFill>
            <a:srgbClr val="BF873D"/>
          </a:solidFill>
          <a:ln w="12700" cap="flat" cmpd="sng" algn="ctr">
            <a:solidFill>
              <a:srgbClr val="BF873D">
                <a:shade val="50000"/>
              </a:srgbClr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u-HU" sz="11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R</a:t>
            </a:r>
            <a:endParaRPr kumimoji="0" lang="en-GB" sz="1200" b="0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105" name="Rectangle 240">
            <a:extLst>
              <a:ext uri="{FF2B5EF4-FFF2-40B4-BE49-F238E27FC236}">
                <a16:creationId xmlns:a16="http://schemas.microsoft.com/office/drawing/2014/main" id="{9823A1E8-F3D7-DE6E-6A93-667A9A4780D3}"/>
              </a:ext>
            </a:extLst>
          </p:cNvPr>
          <p:cNvSpPr/>
          <p:nvPr/>
        </p:nvSpPr>
        <p:spPr>
          <a:xfrm>
            <a:off x="5691729" y="3767358"/>
            <a:ext cx="364373" cy="329408"/>
          </a:xfrm>
          <a:prstGeom prst="rect">
            <a:avLst/>
          </a:prstGeom>
          <a:solidFill>
            <a:srgbClr val="BF873D"/>
          </a:solidFill>
          <a:ln w="12700" cap="flat" cmpd="sng" algn="ctr">
            <a:solidFill>
              <a:srgbClr val="BF873D">
                <a:shade val="50000"/>
              </a:srgbClr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u-HU" sz="11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R</a:t>
            </a:r>
            <a:endParaRPr kumimoji="0" lang="en-GB" sz="1200" b="0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107" name="Rectangle 240">
            <a:extLst>
              <a:ext uri="{FF2B5EF4-FFF2-40B4-BE49-F238E27FC236}">
                <a16:creationId xmlns:a16="http://schemas.microsoft.com/office/drawing/2014/main" id="{33440962-6E75-772B-BB9D-ED7986BE4675}"/>
              </a:ext>
            </a:extLst>
          </p:cNvPr>
          <p:cNvSpPr/>
          <p:nvPr/>
        </p:nvSpPr>
        <p:spPr>
          <a:xfrm>
            <a:off x="5722018" y="5610133"/>
            <a:ext cx="364373" cy="329408"/>
          </a:xfrm>
          <a:prstGeom prst="rect">
            <a:avLst/>
          </a:prstGeom>
          <a:solidFill>
            <a:srgbClr val="BF873D"/>
          </a:solidFill>
          <a:ln w="12700" cap="flat" cmpd="sng" algn="ctr">
            <a:solidFill>
              <a:srgbClr val="BF873D">
                <a:shade val="50000"/>
              </a:srgbClr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u-HU" sz="11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R</a:t>
            </a:r>
            <a:endParaRPr kumimoji="0" lang="en-GB" sz="1200" b="0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109" name="Rectangle 240">
            <a:extLst>
              <a:ext uri="{FF2B5EF4-FFF2-40B4-BE49-F238E27FC236}">
                <a16:creationId xmlns:a16="http://schemas.microsoft.com/office/drawing/2014/main" id="{108AAE23-E0EC-2D6F-53DF-5B1D4209A30A}"/>
              </a:ext>
            </a:extLst>
          </p:cNvPr>
          <p:cNvSpPr/>
          <p:nvPr/>
        </p:nvSpPr>
        <p:spPr>
          <a:xfrm>
            <a:off x="6095999" y="3756349"/>
            <a:ext cx="364373" cy="329408"/>
          </a:xfrm>
          <a:prstGeom prst="rect">
            <a:avLst/>
          </a:prstGeom>
          <a:solidFill>
            <a:srgbClr val="BF873D"/>
          </a:solidFill>
          <a:ln w="12700" cap="flat" cmpd="sng" algn="ctr">
            <a:solidFill>
              <a:srgbClr val="BF873D">
                <a:shade val="50000"/>
              </a:srgbClr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u-HU" sz="11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R</a:t>
            </a:r>
            <a:endParaRPr kumimoji="0" lang="en-GB" sz="1200" b="0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111" name="Rectangle 240">
            <a:extLst>
              <a:ext uri="{FF2B5EF4-FFF2-40B4-BE49-F238E27FC236}">
                <a16:creationId xmlns:a16="http://schemas.microsoft.com/office/drawing/2014/main" id="{2E1AE674-DD7E-E181-1185-2F726E0B1A8C}"/>
              </a:ext>
            </a:extLst>
          </p:cNvPr>
          <p:cNvSpPr/>
          <p:nvPr/>
        </p:nvSpPr>
        <p:spPr>
          <a:xfrm>
            <a:off x="6130089" y="5620733"/>
            <a:ext cx="364373" cy="329408"/>
          </a:xfrm>
          <a:prstGeom prst="rect">
            <a:avLst/>
          </a:prstGeom>
          <a:solidFill>
            <a:srgbClr val="BF873D"/>
          </a:solidFill>
          <a:ln w="12700" cap="flat" cmpd="sng" algn="ctr">
            <a:solidFill>
              <a:srgbClr val="BF873D">
                <a:shade val="50000"/>
              </a:srgbClr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u-HU" sz="11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R</a:t>
            </a:r>
            <a:endParaRPr kumimoji="0" lang="en-GB" sz="1200" b="0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113" name="Rectangle 240">
            <a:extLst>
              <a:ext uri="{FF2B5EF4-FFF2-40B4-BE49-F238E27FC236}">
                <a16:creationId xmlns:a16="http://schemas.microsoft.com/office/drawing/2014/main" id="{95822BD6-A39D-D5E9-4BF9-9BD6D69C7604}"/>
              </a:ext>
            </a:extLst>
          </p:cNvPr>
          <p:cNvSpPr/>
          <p:nvPr/>
        </p:nvSpPr>
        <p:spPr>
          <a:xfrm>
            <a:off x="6539594" y="4128294"/>
            <a:ext cx="364373" cy="329408"/>
          </a:xfrm>
          <a:prstGeom prst="rect">
            <a:avLst/>
          </a:prstGeom>
          <a:solidFill>
            <a:srgbClr val="BF873D"/>
          </a:solidFill>
          <a:ln w="12700" cap="flat" cmpd="sng" algn="ctr">
            <a:solidFill>
              <a:srgbClr val="BF873D">
                <a:shade val="50000"/>
              </a:srgbClr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u-HU" sz="11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R</a:t>
            </a:r>
            <a:endParaRPr kumimoji="0" lang="en-GB" sz="1200" b="0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115" name="Rectangle 240">
            <a:extLst>
              <a:ext uri="{FF2B5EF4-FFF2-40B4-BE49-F238E27FC236}">
                <a16:creationId xmlns:a16="http://schemas.microsoft.com/office/drawing/2014/main" id="{C2D3810E-FBC9-D7FF-3062-65EB1C4B0190}"/>
              </a:ext>
            </a:extLst>
          </p:cNvPr>
          <p:cNvSpPr/>
          <p:nvPr/>
        </p:nvSpPr>
        <p:spPr>
          <a:xfrm>
            <a:off x="6529368" y="3767358"/>
            <a:ext cx="364373" cy="329408"/>
          </a:xfrm>
          <a:prstGeom prst="rect">
            <a:avLst/>
          </a:prstGeom>
          <a:solidFill>
            <a:srgbClr val="BF873D"/>
          </a:solidFill>
          <a:ln w="12700" cap="flat" cmpd="sng" algn="ctr">
            <a:solidFill>
              <a:srgbClr val="BF873D">
                <a:shade val="50000"/>
              </a:srgbClr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u-HU" sz="11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R</a:t>
            </a:r>
            <a:endParaRPr kumimoji="0" lang="en-GB" sz="1200" b="0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117" name="Rectangle 240">
            <a:extLst>
              <a:ext uri="{FF2B5EF4-FFF2-40B4-BE49-F238E27FC236}">
                <a16:creationId xmlns:a16="http://schemas.microsoft.com/office/drawing/2014/main" id="{0DBAA298-2F46-9C2C-D7CE-4D8B98A6AEA5}"/>
              </a:ext>
            </a:extLst>
          </p:cNvPr>
          <p:cNvSpPr/>
          <p:nvPr/>
        </p:nvSpPr>
        <p:spPr>
          <a:xfrm>
            <a:off x="6558288" y="5618409"/>
            <a:ext cx="364373" cy="329408"/>
          </a:xfrm>
          <a:prstGeom prst="rect">
            <a:avLst/>
          </a:prstGeom>
          <a:solidFill>
            <a:srgbClr val="BF873D"/>
          </a:solidFill>
          <a:ln w="12700" cap="flat" cmpd="sng" algn="ctr">
            <a:solidFill>
              <a:srgbClr val="BF873D">
                <a:shade val="50000"/>
              </a:srgbClr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u-HU" sz="11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R</a:t>
            </a:r>
            <a:endParaRPr kumimoji="0" lang="en-GB" sz="1200" b="0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119" name="Rectangle 240">
            <a:extLst>
              <a:ext uri="{FF2B5EF4-FFF2-40B4-BE49-F238E27FC236}">
                <a16:creationId xmlns:a16="http://schemas.microsoft.com/office/drawing/2014/main" id="{1A02A010-FE0B-42CA-B227-2B8403E92B9E}"/>
              </a:ext>
            </a:extLst>
          </p:cNvPr>
          <p:cNvSpPr/>
          <p:nvPr/>
        </p:nvSpPr>
        <p:spPr>
          <a:xfrm>
            <a:off x="6948935" y="3767358"/>
            <a:ext cx="364373" cy="329408"/>
          </a:xfrm>
          <a:prstGeom prst="rect">
            <a:avLst/>
          </a:prstGeom>
          <a:solidFill>
            <a:srgbClr val="BF873D"/>
          </a:solidFill>
          <a:ln w="12700" cap="flat" cmpd="sng" algn="ctr">
            <a:solidFill>
              <a:srgbClr val="BF873D">
                <a:shade val="50000"/>
              </a:srgbClr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u-HU" sz="11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R</a:t>
            </a:r>
            <a:endParaRPr kumimoji="0" lang="en-GB" sz="1200" b="0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121" name="Rectangle 240">
            <a:extLst>
              <a:ext uri="{FF2B5EF4-FFF2-40B4-BE49-F238E27FC236}">
                <a16:creationId xmlns:a16="http://schemas.microsoft.com/office/drawing/2014/main" id="{F1DEF0BF-E7D8-F0B8-E6F2-F68087CCD038}"/>
              </a:ext>
            </a:extLst>
          </p:cNvPr>
          <p:cNvSpPr/>
          <p:nvPr/>
        </p:nvSpPr>
        <p:spPr>
          <a:xfrm>
            <a:off x="6976641" y="5971873"/>
            <a:ext cx="364373" cy="329408"/>
          </a:xfrm>
          <a:prstGeom prst="rect">
            <a:avLst/>
          </a:prstGeom>
          <a:solidFill>
            <a:srgbClr val="BF873D"/>
          </a:solidFill>
          <a:ln w="12700" cap="flat" cmpd="sng" algn="ctr">
            <a:solidFill>
              <a:srgbClr val="BF873D">
                <a:shade val="50000"/>
              </a:srgbClr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u-HU" sz="11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R</a:t>
            </a:r>
            <a:endParaRPr kumimoji="0" lang="en-GB" sz="1200" b="0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123" name="Rectangle 240">
            <a:extLst>
              <a:ext uri="{FF2B5EF4-FFF2-40B4-BE49-F238E27FC236}">
                <a16:creationId xmlns:a16="http://schemas.microsoft.com/office/drawing/2014/main" id="{11E81AB6-F012-0AC6-FE4A-5D9D3AD9597C}"/>
              </a:ext>
            </a:extLst>
          </p:cNvPr>
          <p:cNvSpPr/>
          <p:nvPr/>
        </p:nvSpPr>
        <p:spPr>
          <a:xfrm>
            <a:off x="6969647" y="5610133"/>
            <a:ext cx="364373" cy="329408"/>
          </a:xfrm>
          <a:prstGeom prst="rect">
            <a:avLst/>
          </a:prstGeom>
          <a:solidFill>
            <a:srgbClr val="BF873D"/>
          </a:solidFill>
          <a:ln w="12700" cap="flat" cmpd="sng" algn="ctr">
            <a:solidFill>
              <a:srgbClr val="BF873D">
                <a:shade val="50000"/>
              </a:srgbClr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u-HU" sz="11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R</a:t>
            </a:r>
            <a:endParaRPr kumimoji="0" lang="en-GB" sz="1200" b="0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125" name="Rectangle 240">
            <a:extLst>
              <a:ext uri="{FF2B5EF4-FFF2-40B4-BE49-F238E27FC236}">
                <a16:creationId xmlns:a16="http://schemas.microsoft.com/office/drawing/2014/main" id="{98001CB5-23C0-0BBB-A285-B1FCC794FB22}"/>
              </a:ext>
            </a:extLst>
          </p:cNvPr>
          <p:cNvSpPr/>
          <p:nvPr/>
        </p:nvSpPr>
        <p:spPr>
          <a:xfrm>
            <a:off x="7392910" y="5610133"/>
            <a:ext cx="364373" cy="329408"/>
          </a:xfrm>
          <a:prstGeom prst="rect">
            <a:avLst/>
          </a:prstGeom>
          <a:solidFill>
            <a:srgbClr val="BF873D"/>
          </a:solidFill>
          <a:ln w="12700" cap="flat" cmpd="sng" algn="ctr">
            <a:solidFill>
              <a:srgbClr val="BF873D">
                <a:shade val="50000"/>
              </a:srgbClr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u-HU" sz="11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R</a:t>
            </a:r>
            <a:endParaRPr kumimoji="0" lang="en-GB" sz="1200" b="0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127" name="Rectangle 240">
            <a:extLst>
              <a:ext uri="{FF2B5EF4-FFF2-40B4-BE49-F238E27FC236}">
                <a16:creationId xmlns:a16="http://schemas.microsoft.com/office/drawing/2014/main" id="{6389CB7E-FCD5-A521-996C-CF50A8F5E373}"/>
              </a:ext>
            </a:extLst>
          </p:cNvPr>
          <p:cNvSpPr/>
          <p:nvPr/>
        </p:nvSpPr>
        <p:spPr>
          <a:xfrm>
            <a:off x="7362200" y="3767358"/>
            <a:ext cx="364373" cy="329408"/>
          </a:xfrm>
          <a:prstGeom prst="rect">
            <a:avLst/>
          </a:prstGeom>
          <a:solidFill>
            <a:srgbClr val="BF873D"/>
          </a:solidFill>
          <a:ln w="12700" cap="flat" cmpd="sng" algn="ctr">
            <a:solidFill>
              <a:srgbClr val="BF873D">
                <a:shade val="50000"/>
              </a:srgbClr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u-HU" sz="11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R</a:t>
            </a:r>
            <a:endParaRPr kumimoji="0" lang="en-GB" sz="1200" b="0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129" name="Rectangle 240">
            <a:extLst>
              <a:ext uri="{FF2B5EF4-FFF2-40B4-BE49-F238E27FC236}">
                <a16:creationId xmlns:a16="http://schemas.microsoft.com/office/drawing/2014/main" id="{D57005AA-6A4C-EC5A-4583-E406ADC452AA}"/>
              </a:ext>
            </a:extLst>
          </p:cNvPr>
          <p:cNvSpPr/>
          <p:nvPr/>
        </p:nvSpPr>
        <p:spPr>
          <a:xfrm>
            <a:off x="7392910" y="5983372"/>
            <a:ext cx="364373" cy="329408"/>
          </a:xfrm>
          <a:prstGeom prst="rect">
            <a:avLst/>
          </a:prstGeom>
          <a:solidFill>
            <a:srgbClr val="BF873D"/>
          </a:solidFill>
          <a:ln w="12700" cap="flat" cmpd="sng" algn="ctr">
            <a:solidFill>
              <a:srgbClr val="BF873D">
                <a:shade val="50000"/>
              </a:srgbClr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u-HU" sz="11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R</a:t>
            </a:r>
            <a:endParaRPr kumimoji="0" lang="en-GB" sz="1200" b="0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131" name="Rectangle 240">
            <a:extLst>
              <a:ext uri="{FF2B5EF4-FFF2-40B4-BE49-F238E27FC236}">
                <a16:creationId xmlns:a16="http://schemas.microsoft.com/office/drawing/2014/main" id="{ECE17885-8F6F-2BDD-C8F4-4931E5B258C7}"/>
              </a:ext>
            </a:extLst>
          </p:cNvPr>
          <p:cNvSpPr/>
          <p:nvPr/>
        </p:nvSpPr>
        <p:spPr>
          <a:xfrm>
            <a:off x="7770682" y="3756349"/>
            <a:ext cx="364373" cy="329408"/>
          </a:xfrm>
          <a:prstGeom prst="rect">
            <a:avLst/>
          </a:prstGeom>
          <a:solidFill>
            <a:srgbClr val="BF873D"/>
          </a:solidFill>
          <a:ln w="12700" cap="flat" cmpd="sng" algn="ctr">
            <a:solidFill>
              <a:srgbClr val="BF873D">
                <a:shade val="50000"/>
              </a:srgbClr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u-HU" sz="11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R</a:t>
            </a:r>
            <a:endParaRPr kumimoji="0" lang="en-GB" sz="1200" b="0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133" name="Rectangle 240">
            <a:extLst>
              <a:ext uri="{FF2B5EF4-FFF2-40B4-BE49-F238E27FC236}">
                <a16:creationId xmlns:a16="http://schemas.microsoft.com/office/drawing/2014/main" id="{80007A6C-E5BC-B31C-1793-D1D8F2BC9844}"/>
              </a:ext>
            </a:extLst>
          </p:cNvPr>
          <p:cNvSpPr/>
          <p:nvPr/>
        </p:nvSpPr>
        <p:spPr>
          <a:xfrm>
            <a:off x="7813046" y="5971873"/>
            <a:ext cx="364373" cy="329408"/>
          </a:xfrm>
          <a:prstGeom prst="rect">
            <a:avLst/>
          </a:prstGeom>
          <a:solidFill>
            <a:srgbClr val="BF873D"/>
          </a:solidFill>
          <a:ln w="12700" cap="flat" cmpd="sng" algn="ctr">
            <a:solidFill>
              <a:srgbClr val="BF873D">
                <a:shade val="50000"/>
              </a:srgbClr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u-HU" sz="11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R</a:t>
            </a:r>
            <a:endParaRPr kumimoji="0" lang="en-GB" sz="1200" b="0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135" name="Rectangle 240">
            <a:extLst>
              <a:ext uri="{FF2B5EF4-FFF2-40B4-BE49-F238E27FC236}">
                <a16:creationId xmlns:a16="http://schemas.microsoft.com/office/drawing/2014/main" id="{2DF09823-FC89-71B4-0BD5-A2E0D7F41929}"/>
              </a:ext>
            </a:extLst>
          </p:cNvPr>
          <p:cNvSpPr/>
          <p:nvPr/>
        </p:nvSpPr>
        <p:spPr>
          <a:xfrm>
            <a:off x="7821060" y="5610133"/>
            <a:ext cx="364373" cy="329408"/>
          </a:xfrm>
          <a:prstGeom prst="rect">
            <a:avLst/>
          </a:prstGeom>
          <a:solidFill>
            <a:srgbClr val="BF873D"/>
          </a:solidFill>
          <a:ln w="12700" cap="flat" cmpd="sng" algn="ctr">
            <a:solidFill>
              <a:srgbClr val="BF873D">
                <a:shade val="50000"/>
              </a:srgbClr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u-HU" sz="11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R</a:t>
            </a:r>
            <a:endParaRPr kumimoji="0" lang="en-GB" sz="1200" b="0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137" name="Rectangle 240">
            <a:extLst>
              <a:ext uri="{FF2B5EF4-FFF2-40B4-BE49-F238E27FC236}">
                <a16:creationId xmlns:a16="http://schemas.microsoft.com/office/drawing/2014/main" id="{5814C9DB-2E2B-4285-F811-ED9EC0D8AC36}"/>
              </a:ext>
            </a:extLst>
          </p:cNvPr>
          <p:cNvSpPr/>
          <p:nvPr/>
        </p:nvSpPr>
        <p:spPr>
          <a:xfrm>
            <a:off x="8194299" y="3767358"/>
            <a:ext cx="364373" cy="329408"/>
          </a:xfrm>
          <a:prstGeom prst="rect">
            <a:avLst/>
          </a:prstGeom>
          <a:solidFill>
            <a:srgbClr val="BF873D"/>
          </a:solidFill>
          <a:ln w="12700" cap="flat" cmpd="sng" algn="ctr">
            <a:solidFill>
              <a:srgbClr val="BF873D">
                <a:shade val="50000"/>
              </a:srgbClr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u-HU" sz="11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R</a:t>
            </a:r>
            <a:endParaRPr kumimoji="0" lang="en-GB" sz="1200" b="0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139" name="Rectangle 240">
            <a:extLst>
              <a:ext uri="{FF2B5EF4-FFF2-40B4-BE49-F238E27FC236}">
                <a16:creationId xmlns:a16="http://schemas.microsoft.com/office/drawing/2014/main" id="{1A6A4C86-80EF-9CE7-160C-F49F954D5387}"/>
              </a:ext>
            </a:extLst>
          </p:cNvPr>
          <p:cNvSpPr/>
          <p:nvPr/>
        </p:nvSpPr>
        <p:spPr>
          <a:xfrm>
            <a:off x="8227895" y="5983372"/>
            <a:ext cx="364373" cy="329408"/>
          </a:xfrm>
          <a:prstGeom prst="rect">
            <a:avLst/>
          </a:prstGeom>
          <a:solidFill>
            <a:srgbClr val="BF873D"/>
          </a:solidFill>
          <a:ln w="12700" cap="flat" cmpd="sng" algn="ctr">
            <a:solidFill>
              <a:srgbClr val="BF873D">
                <a:shade val="50000"/>
              </a:srgbClr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u-HU" sz="11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R</a:t>
            </a:r>
            <a:endParaRPr kumimoji="0" lang="en-GB" sz="1200" b="0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141" name="Rectangle 240">
            <a:extLst>
              <a:ext uri="{FF2B5EF4-FFF2-40B4-BE49-F238E27FC236}">
                <a16:creationId xmlns:a16="http://schemas.microsoft.com/office/drawing/2014/main" id="{75284D94-126C-28E5-B7F2-38ECD5546C30}"/>
              </a:ext>
            </a:extLst>
          </p:cNvPr>
          <p:cNvSpPr/>
          <p:nvPr/>
        </p:nvSpPr>
        <p:spPr>
          <a:xfrm>
            <a:off x="8227896" y="5610133"/>
            <a:ext cx="364373" cy="329408"/>
          </a:xfrm>
          <a:prstGeom prst="rect">
            <a:avLst/>
          </a:prstGeom>
          <a:solidFill>
            <a:srgbClr val="BF873D"/>
          </a:solidFill>
          <a:ln w="12700" cap="flat" cmpd="sng" algn="ctr">
            <a:solidFill>
              <a:srgbClr val="BF873D">
                <a:shade val="50000"/>
              </a:srgbClr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u-HU" sz="11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R</a:t>
            </a:r>
            <a:endParaRPr kumimoji="0" lang="en-GB" sz="1200" b="0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143" name="Rectangle 240">
            <a:extLst>
              <a:ext uri="{FF2B5EF4-FFF2-40B4-BE49-F238E27FC236}">
                <a16:creationId xmlns:a16="http://schemas.microsoft.com/office/drawing/2014/main" id="{B6ACF45B-1C9E-6C6B-EA1A-3AC15E243E75}"/>
              </a:ext>
            </a:extLst>
          </p:cNvPr>
          <p:cNvSpPr/>
          <p:nvPr/>
        </p:nvSpPr>
        <p:spPr>
          <a:xfrm>
            <a:off x="8600738" y="3767358"/>
            <a:ext cx="364373" cy="329408"/>
          </a:xfrm>
          <a:prstGeom prst="rect">
            <a:avLst/>
          </a:prstGeom>
          <a:solidFill>
            <a:srgbClr val="BF873D"/>
          </a:solidFill>
          <a:ln w="12700" cap="flat" cmpd="sng" algn="ctr">
            <a:solidFill>
              <a:srgbClr val="BF873D">
                <a:shade val="50000"/>
              </a:srgbClr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u-HU" sz="11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R</a:t>
            </a:r>
            <a:endParaRPr kumimoji="0" lang="en-GB" sz="1200" b="0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145" name="Rectangle 240">
            <a:extLst>
              <a:ext uri="{FF2B5EF4-FFF2-40B4-BE49-F238E27FC236}">
                <a16:creationId xmlns:a16="http://schemas.microsoft.com/office/drawing/2014/main" id="{10DFC38B-AFA5-6523-6B33-9B070930827A}"/>
              </a:ext>
            </a:extLst>
          </p:cNvPr>
          <p:cNvSpPr/>
          <p:nvPr/>
        </p:nvSpPr>
        <p:spPr>
          <a:xfrm>
            <a:off x="8649451" y="5983372"/>
            <a:ext cx="364373" cy="329408"/>
          </a:xfrm>
          <a:prstGeom prst="rect">
            <a:avLst/>
          </a:prstGeom>
          <a:solidFill>
            <a:srgbClr val="BF873D"/>
          </a:solidFill>
          <a:ln w="12700" cap="flat" cmpd="sng" algn="ctr">
            <a:solidFill>
              <a:srgbClr val="BF873D">
                <a:shade val="50000"/>
              </a:srgbClr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u-HU" sz="11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R</a:t>
            </a:r>
            <a:endParaRPr kumimoji="0" lang="en-GB" sz="1200" b="0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147" name="Rectangle 240">
            <a:extLst>
              <a:ext uri="{FF2B5EF4-FFF2-40B4-BE49-F238E27FC236}">
                <a16:creationId xmlns:a16="http://schemas.microsoft.com/office/drawing/2014/main" id="{01B7E16C-8411-127A-1F73-DF89E1B287AA}"/>
              </a:ext>
            </a:extLst>
          </p:cNvPr>
          <p:cNvSpPr/>
          <p:nvPr/>
        </p:nvSpPr>
        <p:spPr>
          <a:xfrm>
            <a:off x="8642026" y="5610133"/>
            <a:ext cx="364373" cy="329408"/>
          </a:xfrm>
          <a:prstGeom prst="rect">
            <a:avLst/>
          </a:prstGeom>
          <a:solidFill>
            <a:srgbClr val="BF873D"/>
          </a:solidFill>
          <a:ln w="12700" cap="flat" cmpd="sng" algn="ctr">
            <a:solidFill>
              <a:srgbClr val="BF873D">
                <a:shade val="50000"/>
              </a:srgbClr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u-HU" sz="11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R</a:t>
            </a:r>
            <a:endParaRPr kumimoji="0" lang="en-GB" sz="1200" b="0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149" name="Rectangle 240">
            <a:extLst>
              <a:ext uri="{FF2B5EF4-FFF2-40B4-BE49-F238E27FC236}">
                <a16:creationId xmlns:a16="http://schemas.microsoft.com/office/drawing/2014/main" id="{41FFC658-0D27-30A9-3F3C-907E0F82FE65}"/>
              </a:ext>
            </a:extLst>
          </p:cNvPr>
          <p:cNvSpPr/>
          <p:nvPr/>
        </p:nvSpPr>
        <p:spPr>
          <a:xfrm>
            <a:off x="9014558" y="3767358"/>
            <a:ext cx="364373" cy="329408"/>
          </a:xfrm>
          <a:prstGeom prst="rect">
            <a:avLst/>
          </a:prstGeom>
          <a:solidFill>
            <a:srgbClr val="BF873D"/>
          </a:solidFill>
          <a:ln w="12700" cap="flat" cmpd="sng" algn="ctr">
            <a:solidFill>
              <a:srgbClr val="BF873D">
                <a:shade val="50000"/>
              </a:srgbClr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u-HU" sz="11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R</a:t>
            </a:r>
            <a:endParaRPr kumimoji="0" lang="en-GB" sz="1200" b="0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151" name="Rectangle 240">
            <a:extLst>
              <a:ext uri="{FF2B5EF4-FFF2-40B4-BE49-F238E27FC236}">
                <a16:creationId xmlns:a16="http://schemas.microsoft.com/office/drawing/2014/main" id="{E18291D1-7EE8-5ECE-D14B-2C90C4A77E0C}"/>
              </a:ext>
            </a:extLst>
          </p:cNvPr>
          <p:cNvSpPr/>
          <p:nvPr/>
        </p:nvSpPr>
        <p:spPr>
          <a:xfrm>
            <a:off x="9048197" y="5983372"/>
            <a:ext cx="364373" cy="329408"/>
          </a:xfrm>
          <a:prstGeom prst="rect">
            <a:avLst/>
          </a:prstGeom>
          <a:solidFill>
            <a:srgbClr val="BF873D"/>
          </a:solidFill>
          <a:ln w="12700" cap="flat" cmpd="sng" algn="ctr">
            <a:solidFill>
              <a:srgbClr val="BF873D">
                <a:shade val="50000"/>
              </a:srgbClr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u-HU" sz="11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R</a:t>
            </a:r>
            <a:endParaRPr kumimoji="0" lang="en-GB" sz="1200" b="0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153" name="Rectangle 240">
            <a:extLst>
              <a:ext uri="{FF2B5EF4-FFF2-40B4-BE49-F238E27FC236}">
                <a16:creationId xmlns:a16="http://schemas.microsoft.com/office/drawing/2014/main" id="{18420B5E-C88E-A73F-9EC4-7184F9B1FF91}"/>
              </a:ext>
            </a:extLst>
          </p:cNvPr>
          <p:cNvSpPr/>
          <p:nvPr/>
        </p:nvSpPr>
        <p:spPr>
          <a:xfrm>
            <a:off x="9037068" y="5610133"/>
            <a:ext cx="364373" cy="329408"/>
          </a:xfrm>
          <a:prstGeom prst="rect">
            <a:avLst/>
          </a:prstGeom>
          <a:solidFill>
            <a:srgbClr val="BF873D"/>
          </a:solidFill>
          <a:ln w="12700" cap="flat" cmpd="sng" algn="ctr">
            <a:solidFill>
              <a:srgbClr val="BF873D">
                <a:shade val="50000"/>
              </a:srgbClr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u-HU" sz="11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R</a:t>
            </a:r>
            <a:endParaRPr kumimoji="0" lang="en-GB" sz="1200" b="0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155" name="Rectangle 240">
            <a:extLst>
              <a:ext uri="{FF2B5EF4-FFF2-40B4-BE49-F238E27FC236}">
                <a16:creationId xmlns:a16="http://schemas.microsoft.com/office/drawing/2014/main" id="{258EC28A-F1EB-67ED-5FA9-85182231457A}"/>
              </a:ext>
            </a:extLst>
          </p:cNvPr>
          <p:cNvSpPr/>
          <p:nvPr/>
        </p:nvSpPr>
        <p:spPr>
          <a:xfrm>
            <a:off x="9445913" y="3756349"/>
            <a:ext cx="364373" cy="329408"/>
          </a:xfrm>
          <a:prstGeom prst="rect">
            <a:avLst/>
          </a:prstGeom>
          <a:solidFill>
            <a:srgbClr val="BF873D"/>
          </a:solidFill>
          <a:ln w="12700" cap="flat" cmpd="sng" algn="ctr">
            <a:solidFill>
              <a:srgbClr val="BF873D">
                <a:shade val="50000"/>
              </a:srgbClr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u-HU" sz="11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R</a:t>
            </a:r>
            <a:endParaRPr kumimoji="0" lang="en-GB" sz="1200" b="0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157" name="Rectangle 240">
            <a:extLst>
              <a:ext uri="{FF2B5EF4-FFF2-40B4-BE49-F238E27FC236}">
                <a16:creationId xmlns:a16="http://schemas.microsoft.com/office/drawing/2014/main" id="{801C9CD8-544D-2626-FE66-839BCE9A9B48}"/>
              </a:ext>
            </a:extLst>
          </p:cNvPr>
          <p:cNvSpPr/>
          <p:nvPr/>
        </p:nvSpPr>
        <p:spPr>
          <a:xfrm>
            <a:off x="9438884" y="5619954"/>
            <a:ext cx="364373" cy="329408"/>
          </a:xfrm>
          <a:prstGeom prst="rect">
            <a:avLst/>
          </a:prstGeom>
          <a:solidFill>
            <a:srgbClr val="BF873D"/>
          </a:solidFill>
          <a:ln w="12700" cap="flat" cmpd="sng" algn="ctr">
            <a:solidFill>
              <a:srgbClr val="BF873D">
                <a:shade val="50000"/>
              </a:srgbClr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u-HU" sz="11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R</a:t>
            </a:r>
            <a:endParaRPr kumimoji="0" lang="en-GB" sz="1200" b="0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159" name="Rectangle 240">
            <a:extLst>
              <a:ext uri="{FF2B5EF4-FFF2-40B4-BE49-F238E27FC236}">
                <a16:creationId xmlns:a16="http://schemas.microsoft.com/office/drawing/2014/main" id="{6B9F0256-69FE-9420-2576-282F3D3EF28C}"/>
              </a:ext>
            </a:extLst>
          </p:cNvPr>
          <p:cNvSpPr/>
          <p:nvPr/>
        </p:nvSpPr>
        <p:spPr>
          <a:xfrm>
            <a:off x="9847284" y="4128294"/>
            <a:ext cx="364373" cy="329408"/>
          </a:xfrm>
          <a:prstGeom prst="rect">
            <a:avLst/>
          </a:prstGeom>
          <a:solidFill>
            <a:srgbClr val="BF873D"/>
          </a:solidFill>
          <a:ln w="12700" cap="flat" cmpd="sng" algn="ctr">
            <a:solidFill>
              <a:srgbClr val="BF873D">
                <a:shade val="50000"/>
              </a:srgbClr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u-HU" sz="11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R</a:t>
            </a:r>
            <a:endParaRPr kumimoji="0" lang="en-GB" sz="1200" b="0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161" name="Rectangle 240">
            <a:extLst>
              <a:ext uri="{FF2B5EF4-FFF2-40B4-BE49-F238E27FC236}">
                <a16:creationId xmlns:a16="http://schemas.microsoft.com/office/drawing/2014/main" id="{55FA2F52-6FBE-EC40-C58D-776656825ADC}"/>
              </a:ext>
            </a:extLst>
          </p:cNvPr>
          <p:cNvSpPr/>
          <p:nvPr/>
        </p:nvSpPr>
        <p:spPr>
          <a:xfrm>
            <a:off x="10254155" y="4128294"/>
            <a:ext cx="364373" cy="329408"/>
          </a:xfrm>
          <a:prstGeom prst="rect">
            <a:avLst/>
          </a:prstGeom>
          <a:solidFill>
            <a:srgbClr val="BF873D"/>
          </a:solidFill>
          <a:ln w="12700" cap="flat" cmpd="sng" algn="ctr">
            <a:solidFill>
              <a:srgbClr val="BF873D">
                <a:shade val="50000"/>
              </a:srgbClr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u-HU" sz="11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R</a:t>
            </a:r>
            <a:endParaRPr kumimoji="0" lang="en-GB" sz="1200" b="0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163" name="Rectangle 240">
            <a:extLst>
              <a:ext uri="{FF2B5EF4-FFF2-40B4-BE49-F238E27FC236}">
                <a16:creationId xmlns:a16="http://schemas.microsoft.com/office/drawing/2014/main" id="{1FEF11B1-0B12-2918-E91C-8DC523B9E35A}"/>
              </a:ext>
            </a:extLst>
          </p:cNvPr>
          <p:cNvSpPr/>
          <p:nvPr/>
        </p:nvSpPr>
        <p:spPr>
          <a:xfrm>
            <a:off x="10667354" y="4497159"/>
            <a:ext cx="364373" cy="329408"/>
          </a:xfrm>
          <a:prstGeom prst="rect">
            <a:avLst/>
          </a:prstGeom>
          <a:solidFill>
            <a:srgbClr val="BF873D"/>
          </a:solidFill>
          <a:ln w="12700" cap="flat" cmpd="sng" algn="ctr">
            <a:solidFill>
              <a:srgbClr val="BF873D">
                <a:shade val="50000"/>
              </a:srgbClr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u-HU" sz="11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R</a:t>
            </a:r>
            <a:endParaRPr kumimoji="0" lang="en-GB" sz="1200" b="0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165" name="Rectangle 153">
            <a:extLst>
              <a:ext uri="{FF2B5EF4-FFF2-40B4-BE49-F238E27FC236}">
                <a16:creationId xmlns:a16="http://schemas.microsoft.com/office/drawing/2014/main" id="{FDE955AB-CCBD-3F21-A857-0758B6E9A399}"/>
              </a:ext>
            </a:extLst>
          </p:cNvPr>
          <p:cNvSpPr/>
          <p:nvPr/>
        </p:nvSpPr>
        <p:spPr>
          <a:xfrm>
            <a:off x="4035440" y="4126708"/>
            <a:ext cx="386629" cy="330994"/>
          </a:xfrm>
          <a:prstGeom prst="rect">
            <a:avLst/>
          </a:prstGeom>
          <a:solidFill>
            <a:srgbClr val="00B0F0"/>
          </a:solidFill>
          <a:ln w="12700" cap="flat" cmpd="sng" algn="ctr">
            <a:solidFill>
              <a:srgbClr val="0B2659">
                <a:shade val="50000"/>
              </a:srgbClr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u-HU" sz="11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Ex</a:t>
            </a:r>
            <a:endParaRPr kumimoji="0" lang="en-GB" sz="1200" b="0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167" name="Rectangle 153">
            <a:extLst>
              <a:ext uri="{FF2B5EF4-FFF2-40B4-BE49-F238E27FC236}">
                <a16:creationId xmlns:a16="http://schemas.microsoft.com/office/drawing/2014/main" id="{962A2632-32C1-B109-EBD8-B23E8B7C7383}"/>
              </a:ext>
            </a:extLst>
          </p:cNvPr>
          <p:cNvSpPr/>
          <p:nvPr/>
        </p:nvSpPr>
        <p:spPr>
          <a:xfrm>
            <a:off x="4855026" y="4126708"/>
            <a:ext cx="386629" cy="330994"/>
          </a:xfrm>
          <a:prstGeom prst="rect">
            <a:avLst/>
          </a:prstGeom>
          <a:solidFill>
            <a:srgbClr val="00B0F0"/>
          </a:solidFill>
          <a:ln w="12700" cap="flat" cmpd="sng" algn="ctr">
            <a:solidFill>
              <a:srgbClr val="0B2659">
                <a:shade val="50000"/>
              </a:srgbClr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u-HU" sz="11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Ex</a:t>
            </a:r>
            <a:endParaRPr kumimoji="0" lang="en-GB" sz="1200" b="0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169" name="Rectangle 153">
            <a:extLst>
              <a:ext uri="{FF2B5EF4-FFF2-40B4-BE49-F238E27FC236}">
                <a16:creationId xmlns:a16="http://schemas.microsoft.com/office/drawing/2014/main" id="{3C6CD0FA-DD2E-74F8-ED64-3FF85888478C}"/>
              </a:ext>
            </a:extLst>
          </p:cNvPr>
          <p:cNvSpPr/>
          <p:nvPr/>
        </p:nvSpPr>
        <p:spPr>
          <a:xfrm>
            <a:off x="7351301" y="4126708"/>
            <a:ext cx="386629" cy="330994"/>
          </a:xfrm>
          <a:prstGeom prst="rect">
            <a:avLst/>
          </a:prstGeom>
          <a:solidFill>
            <a:srgbClr val="00B0F0"/>
          </a:solidFill>
          <a:ln w="12700" cap="flat" cmpd="sng" algn="ctr">
            <a:solidFill>
              <a:srgbClr val="0B2659">
                <a:shade val="50000"/>
              </a:srgbClr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u-HU" sz="11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Ex</a:t>
            </a:r>
            <a:endParaRPr kumimoji="0" lang="en-GB" sz="1200" b="0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171" name="Rectangle 153">
            <a:extLst>
              <a:ext uri="{FF2B5EF4-FFF2-40B4-BE49-F238E27FC236}">
                <a16:creationId xmlns:a16="http://schemas.microsoft.com/office/drawing/2014/main" id="{22E19DF1-4EE2-68F9-9CAA-0C7D4C9854D8}"/>
              </a:ext>
            </a:extLst>
          </p:cNvPr>
          <p:cNvSpPr/>
          <p:nvPr/>
        </p:nvSpPr>
        <p:spPr>
          <a:xfrm>
            <a:off x="8183238" y="4126708"/>
            <a:ext cx="386629" cy="330994"/>
          </a:xfrm>
          <a:prstGeom prst="rect">
            <a:avLst/>
          </a:prstGeom>
          <a:solidFill>
            <a:srgbClr val="00B0F0"/>
          </a:solidFill>
          <a:ln w="12700" cap="flat" cmpd="sng" algn="ctr">
            <a:solidFill>
              <a:srgbClr val="0B2659">
                <a:shade val="50000"/>
              </a:srgbClr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u-HU" sz="11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Ex</a:t>
            </a:r>
            <a:endParaRPr kumimoji="0" lang="en-GB" sz="1200" b="0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173" name="Rectangle 153">
            <a:extLst>
              <a:ext uri="{FF2B5EF4-FFF2-40B4-BE49-F238E27FC236}">
                <a16:creationId xmlns:a16="http://schemas.microsoft.com/office/drawing/2014/main" id="{27F7AADF-DB3A-DFE9-D999-1A1238284D74}"/>
              </a:ext>
            </a:extLst>
          </p:cNvPr>
          <p:cNvSpPr/>
          <p:nvPr/>
        </p:nvSpPr>
        <p:spPr>
          <a:xfrm>
            <a:off x="9006399" y="4126708"/>
            <a:ext cx="386629" cy="330994"/>
          </a:xfrm>
          <a:prstGeom prst="rect">
            <a:avLst/>
          </a:prstGeom>
          <a:solidFill>
            <a:srgbClr val="00B0F0"/>
          </a:solidFill>
          <a:ln w="12700" cap="flat" cmpd="sng" algn="ctr">
            <a:solidFill>
              <a:srgbClr val="0B2659">
                <a:shade val="50000"/>
              </a:srgbClr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u-HU" sz="11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Ex</a:t>
            </a:r>
            <a:endParaRPr kumimoji="0" lang="en-GB" sz="1200" b="0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175" name="Rectangle 184">
            <a:extLst>
              <a:ext uri="{FF2B5EF4-FFF2-40B4-BE49-F238E27FC236}">
                <a16:creationId xmlns:a16="http://schemas.microsoft.com/office/drawing/2014/main" id="{77552025-570B-58B8-B9D9-A9BFC2369CED}"/>
              </a:ext>
            </a:extLst>
          </p:cNvPr>
          <p:cNvSpPr/>
          <p:nvPr/>
        </p:nvSpPr>
        <p:spPr>
          <a:xfrm>
            <a:off x="3230924" y="5255335"/>
            <a:ext cx="386629" cy="330994"/>
          </a:xfrm>
          <a:prstGeom prst="rect">
            <a:avLst/>
          </a:prstGeom>
          <a:solidFill>
            <a:srgbClr val="0B2659">
              <a:lumMod val="75000"/>
              <a:lumOff val="25000"/>
            </a:srgbClr>
          </a:solidFill>
          <a:ln w="12700" cap="flat" cmpd="sng" algn="ctr">
            <a:solidFill>
              <a:srgbClr val="0B2659">
                <a:shade val="50000"/>
              </a:srgbClr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10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Os</a:t>
            </a:r>
            <a:endParaRPr kumimoji="0" lang="en-GB" sz="1000" b="0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177" name="Rectangle 184">
            <a:extLst>
              <a:ext uri="{FF2B5EF4-FFF2-40B4-BE49-F238E27FC236}">
                <a16:creationId xmlns:a16="http://schemas.microsoft.com/office/drawing/2014/main" id="{8A08D1DC-7845-74DD-DF23-85F9E2349755}"/>
              </a:ext>
            </a:extLst>
          </p:cNvPr>
          <p:cNvSpPr/>
          <p:nvPr/>
        </p:nvSpPr>
        <p:spPr>
          <a:xfrm>
            <a:off x="3633326" y="5255335"/>
            <a:ext cx="386629" cy="330994"/>
          </a:xfrm>
          <a:prstGeom prst="rect">
            <a:avLst/>
          </a:prstGeom>
          <a:solidFill>
            <a:srgbClr val="0B2659">
              <a:lumMod val="75000"/>
              <a:lumOff val="25000"/>
            </a:srgbClr>
          </a:solidFill>
          <a:ln w="12700" cap="flat" cmpd="sng" algn="ctr">
            <a:solidFill>
              <a:srgbClr val="0B2659">
                <a:shade val="50000"/>
              </a:srgbClr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10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Os</a:t>
            </a:r>
            <a:endParaRPr kumimoji="0" lang="en-GB" sz="1000" b="0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179" name="Rectangle 184">
            <a:extLst>
              <a:ext uri="{FF2B5EF4-FFF2-40B4-BE49-F238E27FC236}">
                <a16:creationId xmlns:a16="http://schemas.microsoft.com/office/drawing/2014/main" id="{AAC6BC70-412E-9DCC-E81D-FBA864610FEF}"/>
              </a:ext>
            </a:extLst>
          </p:cNvPr>
          <p:cNvSpPr/>
          <p:nvPr/>
        </p:nvSpPr>
        <p:spPr>
          <a:xfrm>
            <a:off x="4057365" y="5251878"/>
            <a:ext cx="386629" cy="330994"/>
          </a:xfrm>
          <a:prstGeom prst="rect">
            <a:avLst/>
          </a:prstGeom>
          <a:solidFill>
            <a:srgbClr val="0B2659">
              <a:lumMod val="75000"/>
              <a:lumOff val="25000"/>
            </a:srgbClr>
          </a:solidFill>
          <a:ln w="12700" cap="flat" cmpd="sng" algn="ctr">
            <a:solidFill>
              <a:srgbClr val="0B2659">
                <a:shade val="50000"/>
              </a:srgbClr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10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Os</a:t>
            </a:r>
            <a:endParaRPr kumimoji="0" lang="en-GB" sz="1000" b="0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181" name="Rectangle 184">
            <a:extLst>
              <a:ext uri="{FF2B5EF4-FFF2-40B4-BE49-F238E27FC236}">
                <a16:creationId xmlns:a16="http://schemas.microsoft.com/office/drawing/2014/main" id="{33818C8C-D374-E469-9A87-CDE31C2EA42A}"/>
              </a:ext>
            </a:extLst>
          </p:cNvPr>
          <p:cNvSpPr/>
          <p:nvPr/>
        </p:nvSpPr>
        <p:spPr>
          <a:xfrm>
            <a:off x="4476550" y="5250377"/>
            <a:ext cx="386629" cy="330994"/>
          </a:xfrm>
          <a:prstGeom prst="rect">
            <a:avLst/>
          </a:prstGeom>
          <a:solidFill>
            <a:srgbClr val="0B2659">
              <a:lumMod val="75000"/>
              <a:lumOff val="25000"/>
            </a:srgbClr>
          </a:solidFill>
          <a:ln w="12700" cap="flat" cmpd="sng" algn="ctr">
            <a:solidFill>
              <a:srgbClr val="0B2659">
                <a:shade val="50000"/>
              </a:srgbClr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10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Os</a:t>
            </a:r>
            <a:endParaRPr kumimoji="0" lang="en-GB" sz="1000" b="0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183" name="Rectangle 184">
            <a:extLst>
              <a:ext uri="{FF2B5EF4-FFF2-40B4-BE49-F238E27FC236}">
                <a16:creationId xmlns:a16="http://schemas.microsoft.com/office/drawing/2014/main" id="{9EFFE71B-3263-F6D7-F223-8154A195938E}"/>
              </a:ext>
            </a:extLst>
          </p:cNvPr>
          <p:cNvSpPr/>
          <p:nvPr/>
        </p:nvSpPr>
        <p:spPr>
          <a:xfrm>
            <a:off x="4895735" y="5250377"/>
            <a:ext cx="386629" cy="330994"/>
          </a:xfrm>
          <a:prstGeom prst="rect">
            <a:avLst/>
          </a:prstGeom>
          <a:solidFill>
            <a:srgbClr val="0B2659">
              <a:lumMod val="75000"/>
              <a:lumOff val="25000"/>
            </a:srgbClr>
          </a:solidFill>
          <a:ln w="12700" cap="flat" cmpd="sng" algn="ctr">
            <a:solidFill>
              <a:srgbClr val="0B2659">
                <a:shade val="50000"/>
              </a:srgbClr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10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Os</a:t>
            </a:r>
            <a:endParaRPr kumimoji="0" lang="en-GB" sz="1000" b="0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185" name="Rectangle 184">
            <a:extLst>
              <a:ext uri="{FF2B5EF4-FFF2-40B4-BE49-F238E27FC236}">
                <a16:creationId xmlns:a16="http://schemas.microsoft.com/office/drawing/2014/main" id="{04A851C0-603F-721D-C5E3-8419AA55A9D3}"/>
              </a:ext>
            </a:extLst>
          </p:cNvPr>
          <p:cNvSpPr/>
          <p:nvPr/>
        </p:nvSpPr>
        <p:spPr>
          <a:xfrm>
            <a:off x="5304572" y="5255500"/>
            <a:ext cx="386629" cy="330994"/>
          </a:xfrm>
          <a:prstGeom prst="rect">
            <a:avLst/>
          </a:prstGeom>
          <a:solidFill>
            <a:srgbClr val="0B2659">
              <a:lumMod val="75000"/>
              <a:lumOff val="25000"/>
            </a:srgbClr>
          </a:solidFill>
          <a:ln w="12700" cap="flat" cmpd="sng" algn="ctr">
            <a:solidFill>
              <a:srgbClr val="0B2659">
                <a:shade val="50000"/>
              </a:srgbClr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10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Os</a:t>
            </a:r>
            <a:endParaRPr kumimoji="0" lang="en-GB" sz="1000" b="0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187" name="Rectangle 184">
            <a:extLst>
              <a:ext uri="{FF2B5EF4-FFF2-40B4-BE49-F238E27FC236}">
                <a16:creationId xmlns:a16="http://schemas.microsoft.com/office/drawing/2014/main" id="{6D7C2B1C-529A-3232-8064-EDCA62D36C49}"/>
              </a:ext>
            </a:extLst>
          </p:cNvPr>
          <p:cNvSpPr/>
          <p:nvPr/>
        </p:nvSpPr>
        <p:spPr>
          <a:xfrm>
            <a:off x="5713409" y="5256442"/>
            <a:ext cx="386629" cy="330994"/>
          </a:xfrm>
          <a:prstGeom prst="rect">
            <a:avLst/>
          </a:prstGeom>
          <a:solidFill>
            <a:srgbClr val="0B2659">
              <a:lumMod val="75000"/>
              <a:lumOff val="25000"/>
            </a:srgbClr>
          </a:solidFill>
          <a:ln w="12700" cap="flat" cmpd="sng" algn="ctr">
            <a:solidFill>
              <a:srgbClr val="0B2659">
                <a:shade val="50000"/>
              </a:srgbClr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10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Os</a:t>
            </a:r>
            <a:endParaRPr kumimoji="0" lang="en-GB" sz="1000" b="0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189" name="Rectangle 184">
            <a:extLst>
              <a:ext uri="{FF2B5EF4-FFF2-40B4-BE49-F238E27FC236}">
                <a16:creationId xmlns:a16="http://schemas.microsoft.com/office/drawing/2014/main" id="{E164DF45-A353-BE74-A50B-1FDA4BF44798}"/>
              </a:ext>
            </a:extLst>
          </p:cNvPr>
          <p:cNvSpPr/>
          <p:nvPr/>
        </p:nvSpPr>
        <p:spPr>
          <a:xfrm>
            <a:off x="6130089" y="5257652"/>
            <a:ext cx="386629" cy="330994"/>
          </a:xfrm>
          <a:prstGeom prst="rect">
            <a:avLst/>
          </a:prstGeom>
          <a:solidFill>
            <a:srgbClr val="0B2659">
              <a:lumMod val="75000"/>
              <a:lumOff val="25000"/>
            </a:srgbClr>
          </a:solidFill>
          <a:ln w="12700" cap="flat" cmpd="sng" algn="ctr">
            <a:solidFill>
              <a:srgbClr val="0B2659">
                <a:shade val="50000"/>
              </a:srgbClr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10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Os</a:t>
            </a:r>
            <a:endParaRPr kumimoji="0" lang="en-GB" sz="1000" b="0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191" name="Rectangle 184">
            <a:extLst>
              <a:ext uri="{FF2B5EF4-FFF2-40B4-BE49-F238E27FC236}">
                <a16:creationId xmlns:a16="http://schemas.microsoft.com/office/drawing/2014/main" id="{2FEDC80D-57E0-1F8E-AE24-5929AF6AA439}"/>
              </a:ext>
            </a:extLst>
          </p:cNvPr>
          <p:cNvSpPr/>
          <p:nvPr/>
        </p:nvSpPr>
        <p:spPr>
          <a:xfrm>
            <a:off x="6547161" y="5257652"/>
            <a:ext cx="386629" cy="330994"/>
          </a:xfrm>
          <a:prstGeom prst="rect">
            <a:avLst/>
          </a:prstGeom>
          <a:solidFill>
            <a:srgbClr val="0B2659">
              <a:lumMod val="75000"/>
              <a:lumOff val="25000"/>
            </a:srgbClr>
          </a:solidFill>
          <a:ln w="12700" cap="flat" cmpd="sng" algn="ctr">
            <a:solidFill>
              <a:srgbClr val="0B2659">
                <a:shade val="50000"/>
              </a:srgbClr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10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Os</a:t>
            </a:r>
            <a:endParaRPr kumimoji="0" lang="en-GB" sz="1000" b="0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193" name="Rectangle 184">
            <a:extLst>
              <a:ext uri="{FF2B5EF4-FFF2-40B4-BE49-F238E27FC236}">
                <a16:creationId xmlns:a16="http://schemas.microsoft.com/office/drawing/2014/main" id="{10190423-9C43-28E4-2413-A379E5F09585}"/>
              </a:ext>
            </a:extLst>
          </p:cNvPr>
          <p:cNvSpPr/>
          <p:nvPr/>
        </p:nvSpPr>
        <p:spPr>
          <a:xfrm>
            <a:off x="6957454" y="5250934"/>
            <a:ext cx="386629" cy="330994"/>
          </a:xfrm>
          <a:prstGeom prst="rect">
            <a:avLst/>
          </a:prstGeom>
          <a:solidFill>
            <a:srgbClr val="0B2659">
              <a:lumMod val="75000"/>
              <a:lumOff val="25000"/>
            </a:srgbClr>
          </a:solidFill>
          <a:ln w="12700" cap="flat" cmpd="sng" algn="ctr">
            <a:solidFill>
              <a:srgbClr val="0B2659">
                <a:shade val="50000"/>
              </a:srgbClr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10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Os</a:t>
            </a:r>
            <a:endParaRPr kumimoji="0" lang="en-GB" sz="1000" b="0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195" name="Rectangle 184">
            <a:extLst>
              <a:ext uri="{FF2B5EF4-FFF2-40B4-BE49-F238E27FC236}">
                <a16:creationId xmlns:a16="http://schemas.microsoft.com/office/drawing/2014/main" id="{E071428D-0E00-915E-6639-3FAEDAA86D17}"/>
              </a:ext>
            </a:extLst>
          </p:cNvPr>
          <p:cNvSpPr/>
          <p:nvPr/>
        </p:nvSpPr>
        <p:spPr>
          <a:xfrm>
            <a:off x="7383937" y="5258572"/>
            <a:ext cx="386629" cy="330994"/>
          </a:xfrm>
          <a:prstGeom prst="rect">
            <a:avLst/>
          </a:prstGeom>
          <a:solidFill>
            <a:srgbClr val="0B2659">
              <a:lumMod val="75000"/>
              <a:lumOff val="25000"/>
            </a:srgbClr>
          </a:solidFill>
          <a:ln w="12700" cap="flat" cmpd="sng" algn="ctr">
            <a:solidFill>
              <a:srgbClr val="0B2659">
                <a:shade val="50000"/>
              </a:srgbClr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10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Os</a:t>
            </a:r>
            <a:endParaRPr kumimoji="0" lang="en-GB" sz="1000" b="0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197" name="Rectangle 184">
            <a:extLst>
              <a:ext uri="{FF2B5EF4-FFF2-40B4-BE49-F238E27FC236}">
                <a16:creationId xmlns:a16="http://schemas.microsoft.com/office/drawing/2014/main" id="{976C951A-FF3C-06FA-9588-961AAC80E03B}"/>
              </a:ext>
            </a:extLst>
          </p:cNvPr>
          <p:cNvSpPr/>
          <p:nvPr/>
        </p:nvSpPr>
        <p:spPr>
          <a:xfrm>
            <a:off x="7802269" y="5250934"/>
            <a:ext cx="386629" cy="330994"/>
          </a:xfrm>
          <a:prstGeom prst="rect">
            <a:avLst/>
          </a:prstGeom>
          <a:solidFill>
            <a:srgbClr val="0B2659">
              <a:lumMod val="75000"/>
              <a:lumOff val="25000"/>
            </a:srgbClr>
          </a:solidFill>
          <a:ln w="12700" cap="flat" cmpd="sng" algn="ctr">
            <a:solidFill>
              <a:srgbClr val="0B2659">
                <a:shade val="50000"/>
              </a:srgbClr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10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Os</a:t>
            </a:r>
            <a:endParaRPr kumimoji="0" lang="en-GB" sz="1000" b="0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199" name="Rectangle 184">
            <a:extLst>
              <a:ext uri="{FF2B5EF4-FFF2-40B4-BE49-F238E27FC236}">
                <a16:creationId xmlns:a16="http://schemas.microsoft.com/office/drawing/2014/main" id="{9E57ACEE-8E72-A715-5F6C-6A669B515F6D}"/>
              </a:ext>
            </a:extLst>
          </p:cNvPr>
          <p:cNvSpPr/>
          <p:nvPr/>
        </p:nvSpPr>
        <p:spPr>
          <a:xfrm>
            <a:off x="8205640" y="5249300"/>
            <a:ext cx="386629" cy="330994"/>
          </a:xfrm>
          <a:prstGeom prst="rect">
            <a:avLst/>
          </a:prstGeom>
          <a:solidFill>
            <a:srgbClr val="0B2659">
              <a:lumMod val="75000"/>
              <a:lumOff val="25000"/>
            </a:srgbClr>
          </a:solidFill>
          <a:ln w="12700" cap="flat" cmpd="sng" algn="ctr">
            <a:solidFill>
              <a:srgbClr val="0B2659">
                <a:shade val="50000"/>
              </a:srgbClr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10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Os</a:t>
            </a:r>
            <a:endParaRPr kumimoji="0" lang="en-GB" sz="1000" b="0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201" name="Rectangle 184">
            <a:extLst>
              <a:ext uri="{FF2B5EF4-FFF2-40B4-BE49-F238E27FC236}">
                <a16:creationId xmlns:a16="http://schemas.microsoft.com/office/drawing/2014/main" id="{85B95A95-83D2-8A2B-F0C4-ABED79DB2F34}"/>
              </a:ext>
            </a:extLst>
          </p:cNvPr>
          <p:cNvSpPr/>
          <p:nvPr/>
        </p:nvSpPr>
        <p:spPr>
          <a:xfrm>
            <a:off x="8622320" y="5249300"/>
            <a:ext cx="386629" cy="330994"/>
          </a:xfrm>
          <a:prstGeom prst="rect">
            <a:avLst/>
          </a:prstGeom>
          <a:solidFill>
            <a:srgbClr val="0B2659">
              <a:lumMod val="75000"/>
              <a:lumOff val="25000"/>
            </a:srgbClr>
          </a:solidFill>
          <a:ln w="12700" cap="flat" cmpd="sng" algn="ctr">
            <a:solidFill>
              <a:srgbClr val="0B2659">
                <a:shade val="50000"/>
              </a:srgbClr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10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Os</a:t>
            </a:r>
            <a:endParaRPr kumimoji="0" lang="en-GB" sz="1000" b="0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203" name="Rectangle 184">
            <a:extLst>
              <a:ext uri="{FF2B5EF4-FFF2-40B4-BE49-F238E27FC236}">
                <a16:creationId xmlns:a16="http://schemas.microsoft.com/office/drawing/2014/main" id="{C7E0865D-80D3-4C11-1AD4-148A0365B792}"/>
              </a:ext>
            </a:extLst>
          </p:cNvPr>
          <p:cNvSpPr/>
          <p:nvPr/>
        </p:nvSpPr>
        <p:spPr>
          <a:xfrm>
            <a:off x="9025941" y="5248747"/>
            <a:ext cx="386629" cy="330994"/>
          </a:xfrm>
          <a:prstGeom prst="rect">
            <a:avLst/>
          </a:prstGeom>
          <a:solidFill>
            <a:srgbClr val="0B2659">
              <a:lumMod val="75000"/>
              <a:lumOff val="25000"/>
            </a:srgbClr>
          </a:solidFill>
          <a:ln w="12700" cap="flat" cmpd="sng" algn="ctr">
            <a:solidFill>
              <a:srgbClr val="0B2659">
                <a:shade val="50000"/>
              </a:srgbClr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10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Os</a:t>
            </a:r>
            <a:endParaRPr kumimoji="0" lang="en-GB" sz="1000" b="0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205" name="Rectangle 184">
            <a:extLst>
              <a:ext uri="{FF2B5EF4-FFF2-40B4-BE49-F238E27FC236}">
                <a16:creationId xmlns:a16="http://schemas.microsoft.com/office/drawing/2014/main" id="{D80E9650-916D-8FFD-5F98-9D83081626CB}"/>
              </a:ext>
            </a:extLst>
          </p:cNvPr>
          <p:cNvSpPr/>
          <p:nvPr/>
        </p:nvSpPr>
        <p:spPr>
          <a:xfrm>
            <a:off x="9432942" y="5248747"/>
            <a:ext cx="386629" cy="330994"/>
          </a:xfrm>
          <a:prstGeom prst="rect">
            <a:avLst/>
          </a:prstGeom>
          <a:solidFill>
            <a:srgbClr val="0B2659">
              <a:lumMod val="75000"/>
              <a:lumOff val="25000"/>
            </a:srgbClr>
          </a:solidFill>
          <a:ln w="12700" cap="flat" cmpd="sng" algn="ctr">
            <a:solidFill>
              <a:srgbClr val="0B2659">
                <a:shade val="50000"/>
              </a:srgbClr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10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Os</a:t>
            </a:r>
            <a:endParaRPr kumimoji="0" lang="en-GB" sz="1000" b="0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207" name="Rectangle 184">
            <a:extLst>
              <a:ext uri="{FF2B5EF4-FFF2-40B4-BE49-F238E27FC236}">
                <a16:creationId xmlns:a16="http://schemas.microsoft.com/office/drawing/2014/main" id="{A9AEE8E4-9F55-7DBC-50FD-9B7C9C10E46E}"/>
              </a:ext>
            </a:extLst>
          </p:cNvPr>
          <p:cNvSpPr/>
          <p:nvPr/>
        </p:nvSpPr>
        <p:spPr>
          <a:xfrm>
            <a:off x="9840956" y="5263528"/>
            <a:ext cx="386629" cy="330994"/>
          </a:xfrm>
          <a:prstGeom prst="rect">
            <a:avLst/>
          </a:prstGeom>
          <a:solidFill>
            <a:srgbClr val="0B2659">
              <a:lumMod val="75000"/>
              <a:lumOff val="25000"/>
            </a:srgbClr>
          </a:solidFill>
          <a:ln w="12700" cap="flat" cmpd="sng" algn="ctr">
            <a:solidFill>
              <a:srgbClr val="0B2659">
                <a:shade val="50000"/>
              </a:srgbClr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10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Os</a:t>
            </a:r>
            <a:endParaRPr kumimoji="0" lang="en-GB" sz="1000" b="0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209" name="Rectangle 184">
            <a:extLst>
              <a:ext uri="{FF2B5EF4-FFF2-40B4-BE49-F238E27FC236}">
                <a16:creationId xmlns:a16="http://schemas.microsoft.com/office/drawing/2014/main" id="{2F874466-55DD-91F3-DF8D-7F67004A9763}"/>
              </a:ext>
            </a:extLst>
          </p:cNvPr>
          <p:cNvSpPr/>
          <p:nvPr/>
        </p:nvSpPr>
        <p:spPr>
          <a:xfrm>
            <a:off x="10264995" y="5255335"/>
            <a:ext cx="386629" cy="330994"/>
          </a:xfrm>
          <a:prstGeom prst="rect">
            <a:avLst/>
          </a:prstGeom>
          <a:solidFill>
            <a:srgbClr val="0B2659">
              <a:lumMod val="75000"/>
              <a:lumOff val="25000"/>
            </a:srgbClr>
          </a:solidFill>
          <a:ln w="12700" cap="flat" cmpd="sng" algn="ctr">
            <a:solidFill>
              <a:srgbClr val="0B2659">
                <a:shade val="50000"/>
              </a:srgbClr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10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Os</a:t>
            </a:r>
            <a:endParaRPr kumimoji="0" lang="en-GB" sz="1000" b="0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211" name="Rectangle 184">
            <a:extLst>
              <a:ext uri="{FF2B5EF4-FFF2-40B4-BE49-F238E27FC236}">
                <a16:creationId xmlns:a16="http://schemas.microsoft.com/office/drawing/2014/main" id="{B5616F6C-547F-5B12-A618-7CCD08E1DBD0}"/>
              </a:ext>
            </a:extLst>
          </p:cNvPr>
          <p:cNvSpPr/>
          <p:nvPr/>
        </p:nvSpPr>
        <p:spPr>
          <a:xfrm>
            <a:off x="10679480" y="5255335"/>
            <a:ext cx="386629" cy="330994"/>
          </a:xfrm>
          <a:prstGeom prst="rect">
            <a:avLst/>
          </a:prstGeom>
          <a:solidFill>
            <a:srgbClr val="0B2659">
              <a:lumMod val="75000"/>
              <a:lumOff val="25000"/>
            </a:srgbClr>
          </a:solidFill>
          <a:ln w="12700" cap="flat" cmpd="sng" algn="ctr">
            <a:solidFill>
              <a:srgbClr val="0B2659">
                <a:shade val="50000"/>
              </a:srgbClr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10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Os</a:t>
            </a:r>
            <a:endParaRPr kumimoji="0" lang="en-GB" sz="1000" b="0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213" name="Rectangle 184">
            <a:extLst>
              <a:ext uri="{FF2B5EF4-FFF2-40B4-BE49-F238E27FC236}">
                <a16:creationId xmlns:a16="http://schemas.microsoft.com/office/drawing/2014/main" id="{C6E121ED-C224-4FEC-71CF-2D7B3342CDC4}"/>
              </a:ext>
            </a:extLst>
          </p:cNvPr>
          <p:cNvSpPr/>
          <p:nvPr/>
        </p:nvSpPr>
        <p:spPr>
          <a:xfrm>
            <a:off x="2806885" y="5255335"/>
            <a:ext cx="386629" cy="330994"/>
          </a:xfrm>
          <a:prstGeom prst="rect">
            <a:avLst/>
          </a:prstGeom>
          <a:solidFill>
            <a:srgbClr val="0B2659">
              <a:lumMod val="75000"/>
              <a:lumOff val="25000"/>
            </a:srgbClr>
          </a:solidFill>
          <a:ln w="12700" cap="flat" cmpd="sng" algn="ctr">
            <a:solidFill>
              <a:srgbClr val="0B2659">
                <a:shade val="50000"/>
              </a:srgbClr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10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Os</a:t>
            </a:r>
            <a:endParaRPr kumimoji="0" lang="en-GB" sz="1000" b="0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215" name="Rectangle 240">
            <a:extLst>
              <a:ext uri="{FF2B5EF4-FFF2-40B4-BE49-F238E27FC236}">
                <a16:creationId xmlns:a16="http://schemas.microsoft.com/office/drawing/2014/main" id="{1679EFB4-1510-2438-69CC-B3A88E3FFA7C}"/>
              </a:ext>
            </a:extLst>
          </p:cNvPr>
          <p:cNvSpPr/>
          <p:nvPr/>
        </p:nvSpPr>
        <p:spPr>
          <a:xfrm>
            <a:off x="2793457" y="4504956"/>
            <a:ext cx="364373" cy="329408"/>
          </a:xfrm>
          <a:prstGeom prst="rect">
            <a:avLst/>
          </a:prstGeom>
          <a:solidFill>
            <a:srgbClr val="BF873D"/>
          </a:solidFill>
          <a:ln w="12700" cap="flat" cmpd="sng" algn="ctr">
            <a:solidFill>
              <a:srgbClr val="BF873D">
                <a:shade val="50000"/>
              </a:srgbClr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u-HU" sz="11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R</a:t>
            </a:r>
            <a:endParaRPr kumimoji="0" lang="en-GB" sz="1200" b="0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219" name="Rectangle 289">
            <a:extLst>
              <a:ext uri="{FF2B5EF4-FFF2-40B4-BE49-F238E27FC236}">
                <a16:creationId xmlns:a16="http://schemas.microsoft.com/office/drawing/2014/main" id="{B0E365FC-E542-365E-7D3A-B3EBBCBEB351}"/>
              </a:ext>
            </a:extLst>
          </p:cNvPr>
          <p:cNvSpPr/>
          <p:nvPr/>
        </p:nvSpPr>
        <p:spPr>
          <a:xfrm>
            <a:off x="3630700" y="3404836"/>
            <a:ext cx="386629" cy="330994"/>
          </a:xfrm>
          <a:prstGeom prst="rect">
            <a:avLst/>
          </a:prstGeom>
          <a:solidFill>
            <a:srgbClr val="C00000"/>
          </a:solidFill>
          <a:ln w="12700" cap="flat" cmpd="sng" algn="ctr">
            <a:solidFill>
              <a:srgbClr val="C00000">
                <a:shade val="50000"/>
              </a:srgbClr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9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Nex</a:t>
            </a:r>
            <a:endParaRPr kumimoji="0" lang="en-GB" sz="900" b="0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223" name="Rectangle 289">
            <a:extLst>
              <a:ext uri="{FF2B5EF4-FFF2-40B4-BE49-F238E27FC236}">
                <a16:creationId xmlns:a16="http://schemas.microsoft.com/office/drawing/2014/main" id="{1999DDCD-87B6-9241-9E59-486145265190}"/>
              </a:ext>
            </a:extLst>
          </p:cNvPr>
          <p:cNvSpPr/>
          <p:nvPr/>
        </p:nvSpPr>
        <p:spPr>
          <a:xfrm>
            <a:off x="1531834" y="4502449"/>
            <a:ext cx="386629" cy="330994"/>
          </a:xfrm>
          <a:prstGeom prst="rect">
            <a:avLst/>
          </a:prstGeom>
          <a:solidFill>
            <a:srgbClr val="C00000"/>
          </a:solidFill>
          <a:ln w="12700" cap="flat" cmpd="sng" algn="ctr">
            <a:solidFill>
              <a:srgbClr val="C00000">
                <a:shade val="50000"/>
              </a:srgbClr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9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Nex</a:t>
            </a:r>
            <a:endParaRPr kumimoji="0" lang="en-GB" sz="900" b="0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227" name="Rectangle 289">
            <a:extLst>
              <a:ext uri="{FF2B5EF4-FFF2-40B4-BE49-F238E27FC236}">
                <a16:creationId xmlns:a16="http://schemas.microsoft.com/office/drawing/2014/main" id="{39C27FB2-9528-4F45-A814-833416041CE4}"/>
              </a:ext>
            </a:extLst>
          </p:cNvPr>
          <p:cNvSpPr/>
          <p:nvPr/>
        </p:nvSpPr>
        <p:spPr>
          <a:xfrm>
            <a:off x="4457545" y="3392114"/>
            <a:ext cx="386629" cy="330994"/>
          </a:xfrm>
          <a:prstGeom prst="rect">
            <a:avLst/>
          </a:prstGeom>
          <a:solidFill>
            <a:srgbClr val="C00000"/>
          </a:solidFill>
          <a:ln w="12700" cap="flat" cmpd="sng" algn="ctr">
            <a:solidFill>
              <a:srgbClr val="C00000">
                <a:shade val="50000"/>
              </a:srgbClr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9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Nex</a:t>
            </a:r>
            <a:endParaRPr kumimoji="0" lang="en-GB" sz="900" b="0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231" name="Rectangle 289">
            <a:extLst>
              <a:ext uri="{FF2B5EF4-FFF2-40B4-BE49-F238E27FC236}">
                <a16:creationId xmlns:a16="http://schemas.microsoft.com/office/drawing/2014/main" id="{68A0293E-49C7-21B2-BF16-4228D73ACD42}"/>
              </a:ext>
            </a:extLst>
          </p:cNvPr>
          <p:cNvSpPr/>
          <p:nvPr/>
        </p:nvSpPr>
        <p:spPr>
          <a:xfrm>
            <a:off x="1122115" y="4495380"/>
            <a:ext cx="386629" cy="330994"/>
          </a:xfrm>
          <a:prstGeom prst="rect">
            <a:avLst/>
          </a:prstGeom>
          <a:solidFill>
            <a:srgbClr val="C00000"/>
          </a:solidFill>
          <a:ln w="12700" cap="flat" cmpd="sng" algn="ctr">
            <a:solidFill>
              <a:srgbClr val="C00000">
                <a:shade val="50000"/>
              </a:srgbClr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9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Nex</a:t>
            </a:r>
            <a:endParaRPr kumimoji="0" lang="en-GB" sz="900" b="0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235" name="Rectangle 289">
            <a:extLst>
              <a:ext uri="{FF2B5EF4-FFF2-40B4-BE49-F238E27FC236}">
                <a16:creationId xmlns:a16="http://schemas.microsoft.com/office/drawing/2014/main" id="{560AF19A-9196-0652-CF15-54AF38EC6348}"/>
              </a:ext>
            </a:extLst>
          </p:cNvPr>
          <p:cNvSpPr/>
          <p:nvPr/>
        </p:nvSpPr>
        <p:spPr>
          <a:xfrm>
            <a:off x="5278838" y="3405514"/>
            <a:ext cx="386629" cy="330994"/>
          </a:xfrm>
          <a:prstGeom prst="rect">
            <a:avLst/>
          </a:prstGeom>
          <a:solidFill>
            <a:srgbClr val="C00000"/>
          </a:solidFill>
          <a:ln w="12700" cap="flat" cmpd="sng" algn="ctr">
            <a:solidFill>
              <a:srgbClr val="C00000">
                <a:shade val="50000"/>
              </a:srgbClr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9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Nex</a:t>
            </a:r>
            <a:endParaRPr kumimoji="0" lang="en-GB" sz="900" b="0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239" name="Rectangle 289">
            <a:extLst>
              <a:ext uri="{FF2B5EF4-FFF2-40B4-BE49-F238E27FC236}">
                <a16:creationId xmlns:a16="http://schemas.microsoft.com/office/drawing/2014/main" id="{1EDE1C3A-F324-588B-08EC-66A4D812B61C}"/>
              </a:ext>
            </a:extLst>
          </p:cNvPr>
          <p:cNvSpPr/>
          <p:nvPr/>
        </p:nvSpPr>
        <p:spPr>
          <a:xfrm>
            <a:off x="2790539" y="3773419"/>
            <a:ext cx="386629" cy="330994"/>
          </a:xfrm>
          <a:prstGeom prst="rect">
            <a:avLst/>
          </a:prstGeom>
          <a:solidFill>
            <a:srgbClr val="C00000"/>
          </a:solidFill>
          <a:ln w="12700" cap="flat" cmpd="sng" algn="ctr">
            <a:solidFill>
              <a:srgbClr val="C00000">
                <a:shade val="50000"/>
              </a:srgbClr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9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Nex</a:t>
            </a:r>
            <a:endParaRPr kumimoji="0" lang="en-GB" sz="900" b="0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243" name="Rectangle 289">
            <a:extLst>
              <a:ext uri="{FF2B5EF4-FFF2-40B4-BE49-F238E27FC236}">
                <a16:creationId xmlns:a16="http://schemas.microsoft.com/office/drawing/2014/main" id="{EEC98990-3601-0196-BEA0-6251D44087E5}"/>
              </a:ext>
            </a:extLst>
          </p:cNvPr>
          <p:cNvSpPr/>
          <p:nvPr/>
        </p:nvSpPr>
        <p:spPr>
          <a:xfrm>
            <a:off x="6100485" y="3393268"/>
            <a:ext cx="386629" cy="330994"/>
          </a:xfrm>
          <a:prstGeom prst="rect">
            <a:avLst/>
          </a:prstGeom>
          <a:solidFill>
            <a:srgbClr val="C00000"/>
          </a:solidFill>
          <a:ln w="12700" cap="flat" cmpd="sng" algn="ctr">
            <a:solidFill>
              <a:srgbClr val="C00000">
                <a:shade val="50000"/>
              </a:srgbClr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9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Nex</a:t>
            </a:r>
            <a:endParaRPr kumimoji="0" lang="en-GB" sz="900" b="0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247" name="Rectangle 289">
            <a:extLst>
              <a:ext uri="{FF2B5EF4-FFF2-40B4-BE49-F238E27FC236}">
                <a16:creationId xmlns:a16="http://schemas.microsoft.com/office/drawing/2014/main" id="{5C133F5F-9944-406F-33B1-C439EAEAC8FB}"/>
              </a:ext>
            </a:extLst>
          </p:cNvPr>
          <p:cNvSpPr/>
          <p:nvPr/>
        </p:nvSpPr>
        <p:spPr>
          <a:xfrm>
            <a:off x="1956156" y="4495380"/>
            <a:ext cx="386629" cy="330994"/>
          </a:xfrm>
          <a:prstGeom prst="rect">
            <a:avLst/>
          </a:prstGeom>
          <a:solidFill>
            <a:srgbClr val="C00000"/>
          </a:solidFill>
          <a:ln w="12700" cap="flat" cmpd="sng" algn="ctr">
            <a:solidFill>
              <a:srgbClr val="C00000">
                <a:shade val="50000"/>
              </a:srgbClr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9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Nex</a:t>
            </a:r>
            <a:endParaRPr kumimoji="0" lang="en-GB" sz="900" b="0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251" name="Rectangle 289">
            <a:extLst>
              <a:ext uri="{FF2B5EF4-FFF2-40B4-BE49-F238E27FC236}">
                <a16:creationId xmlns:a16="http://schemas.microsoft.com/office/drawing/2014/main" id="{FEAFF9F1-63A7-17FA-BA55-48D3ECAF5597}"/>
              </a:ext>
            </a:extLst>
          </p:cNvPr>
          <p:cNvSpPr/>
          <p:nvPr/>
        </p:nvSpPr>
        <p:spPr>
          <a:xfrm>
            <a:off x="6941605" y="3403655"/>
            <a:ext cx="386629" cy="330994"/>
          </a:xfrm>
          <a:prstGeom prst="rect">
            <a:avLst/>
          </a:prstGeom>
          <a:solidFill>
            <a:srgbClr val="C00000"/>
          </a:solidFill>
          <a:ln w="12700" cap="flat" cmpd="sng" algn="ctr">
            <a:solidFill>
              <a:srgbClr val="C00000">
                <a:shade val="50000"/>
              </a:srgbClr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9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Nex</a:t>
            </a:r>
            <a:endParaRPr kumimoji="0" lang="en-GB" sz="900" b="0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259" name="Rectangle 289">
            <a:extLst>
              <a:ext uri="{FF2B5EF4-FFF2-40B4-BE49-F238E27FC236}">
                <a16:creationId xmlns:a16="http://schemas.microsoft.com/office/drawing/2014/main" id="{33AC0703-33DD-CAED-9740-CD11BCAB7A12}"/>
              </a:ext>
            </a:extLst>
          </p:cNvPr>
          <p:cNvSpPr/>
          <p:nvPr/>
        </p:nvSpPr>
        <p:spPr>
          <a:xfrm>
            <a:off x="7782009" y="3386190"/>
            <a:ext cx="386629" cy="330994"/>
          </a:xfrm>
          <a:prstGeom prst="rect">
            <a:avLst/>
          </a:prstGeom>
          <a:solidFill>
            <a:srgbClr val="C00000"/>
          </a:solidFill>
          <a:ln w="12700" cap="flat" cmpd="sng" algn="ctr">
            <a:solidFill>
              <a:srgbClr val="C00000">
                <a:shade val="50000"/>
              </a:srgbClr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9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Nex</a:t>
            </a:r>
            <a:endParaRPr kumimoji="0" lang="en-GB" sz="900" b="0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263" name="Rectangle 289">
            <a:extLst>
              <a:ext uri="{FF2B5EF4-FFF2-40B4-BE49-F238E27FC236}">
                <a16:creationId xmlns:a16="http://schemas.microsoft.com/office/drawing/2014/main" id="{D97C7AE8-5CB9-8504-3DCE-65E52CA4D38A}"/>
              </a:ext>
            </a:extLst>
          </p:cNvPr>
          <p:cNvSpPr/>
          <p:nvPr/>
        </p:nvSpPr>
        <p:spPr>
          <a:xfrm>
            <a:off x="10654351" y="4120262"/>
            <a:ext cx="386629" cy="330994"/>
          </a:xfrm>
          <a:prstGeom prst="rect">
            <a:avLst/>
          </a:prstGeom>
          <a:solidFill>
            <a:srgbClr val="C00000"/>
          </a:solidFill>
          <a:ln w="12700" cap="flat" cmpd="sng" algn="ctr">
            <a:solidFill>
              <a:srgbClr val="C00000">
                <a:shade val="50000"/>
              </a:srgbClr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9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Nex</a:t>
            </a:r>
            <a:endParaRPr kumimoji="0" lang="en-GB" sz="900" b="0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267" name="Rectangle 289">
            <a:extLst>
              <a:ext uri="{FF2B5EF4-FFF2-40B4-BE49-F238E27FC236}">
                <a16:creationId xmlns:a16="http://schemas.microsoft.com/office/drawing/2014/main" id="{2BA47301-D67E-62C2-8E7D-1022830C62F3}"/>
              </a:ext>
            </a:extLst>
          </p:cNvPr>
          <p:cNvSpPr/>
          <p:nvPr/>
        </p:nvSpPr>
        <p:spPr>
          <a:xfrm>
            <a:off x="8616980" y="3395597"/>
            <a:ext cx="386629" cy="330994"/>
          </a:xfrm>
          <a:prstGeom prst="rect">
            <a:avLst/>
          </a:prstGeom>
          <a:solidFill>
            <a:srgbClr val="C00000"/>
          </a:solidFill>
          <a:ln w="12700" cap="flat" cmpd="sng" algn="ctr">
            <a:solidFill>
              <a:srgbClr val="C00000">
                <a:shade val="50000"/>
              </a:srgbClr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9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Nex</a:t>
            </a:r>
            <a:endParaRPr kumimoji="0" lang="en-GB" sz="900" b="0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275" name="Rectangle 289">
            <a:extLst>
              <a:ext uri="{FF2B5EF4-FFF2-40B4-BE49-F238E27FC236}">
                <a16:creationId xmlns:a16="http://schemas.microsoft.com/office/drawing/2014/main" id="{53F695F7-7198-6F4C-BEA7-9C50DD1F8605}"/>
              </a:ext>
            </a:extLst>
          </p:cNvPr>
          <p:cNvSpPr/>
          <p:nvPr/>
        </p:nvSpPr>
        <p:spPr>
          <a:xfrm>
            <a:off x="9430197" y="3386190"/>
            <a:ext cx="386629" cy="330994"/>
          </a:xfrm>
          <a:prstGeom prst="rect">
            <a:avLst/>
          </a:prstGeom>
          <a:solidFill>
            <a:srgbClr val="C00000"/>
          </a:solidFill>
          <a:ln w="12700" cap="flat" cmpd="sng" algn="ctr">
            <a:solidFill>
              <a:srgbClr val="C00000">
                <a:shade val="50000"/>
              </a:srgbClr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9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Nex</a:t>
            </a:r>
            <a:endParaRPr kumimoji="0" lang="en-GB" sz="900" b="0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279" name="Rectangle 289">
            <a:extLst>
              <a:ext uri="{FF2B5EF4-FFF2-40B4-BE49-F238E27FC236}">
                <a16:creationId xmlns:a16="http://schemas.microsoft.com/office/drawing/2014/main" id="{58C8AAFF-EB16-FA39-500A-1333684BF341}"/>
              </a:ext>
            </a:extLst>
          </p:cNvPr>
          <p:cNvSpPr/>
          <p:nvPr/>
        </p:nvSpPr>
        <p:spPr>
          <a:xfrm>
            <a:off x="9850501" y="3772315"/>
            <a:ext cx="386629" cy="330994"/>
          </a:xfrm>
          <a:prstGeom prst="rect">
            <a:avLst/>
          </a:prstGeom>
          <a:solidFill>
            <a:srgbClr val="C00000"/>
          </a:solidFill>
          <a:ln w="12700" cap="flat" cmpd="sng" algn="ctr">
            <a:solidFill>
              <a:srgbClr val="C00000">
                <a:shade val="50000"/>
              </a:srgbClr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9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Nex</a:t>
            </a:r>
            <a:endParaRPr kumimoji="0" lang="en-GB" sz="900" b="0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283" name="Rectangle 289">
            <a:extLst>
              <a:ext uri="{FF2B5EF4-FFF2-40B4-BE49-F238E27FC236}">
                <a16:creationId xmlns:a16="http://schemas.microsoft.com/office/drawing/2014/main" id="{9281B958-0BE4-17F4-0688-2F57F55BF171}"/>
              </a:ext>
            </a:extLst>
          </p:cNvPr>
          <p:cNvSpPr/>
          <p:nvPr/>
        </p:nvSpPr>
        <p:spPr>
          <a:xfrm>
            <a:off x="10250314" y="3772315"/>
            <a:ext cx="386629" cy="330994"/>
          </a:xfrm>
          <a:prstGeom prst="rect">
            <a:avLst/>
          </a:prstGeom>
          <a:solidFill>
            <a:srgbClr val="C00000"/>
          </a:solidFill>
          <a:ln w="12700" cap="flat" cmpd="sng" algn="ctr">
            <a:solidFill>
              <a:srgbClr val="C00000">
                <a:shade val="50000"/>
              </a:srgbClr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9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Nex</a:t>
            </a:r>
            <a:endParaRPr kumimoji="0" lang="en-GB" sz="900" b="0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287" name="Rectangle 289">
            <a:extLst>
              <a:ext uri="{FF2B5EF4-FFF2-40B4-BE49-F238E27FC236}">
                <a16:creationId xmlns:a16="http://schemas.microsoft.com/office/drawing/2014/main" id="{1C25919E-F504-0193-F6AC-BB5E07271DF0}"/>
              </a:ext>
            </a:extLst>
          </p:cNvPr>
          <p:cNvSpPr/>
          <p:nvPr/>
        </p:nvSpPr>
        <p:spPr>
          <a:xfrm>
            <a:off x="10667354" y="3759144"/>
            <a:ext cx="386629" cy="330994"/>
          </a:xfrm>
          <a:prstGeom prst="rect">
            <a:avLst/>
          </a:prstGeom>
          <a:solidFill>
            <a:srgbClr val="C00000"/>
          </a:solidFill>
          <a:ln w="12700" cap="flat" cmpd="sng" algn="ctr">
            <a:solidFill>
              <a:srgbClr val="C00000">
                <a:shade val="50000"/>
              </a:srgbClr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9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Nex</a:t>
            </a:r>
            <a:endParaRPr kumimoji="0" lang="en-GB" sz="900" b="0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295" name="Rectangle 289">
            <a:extLst>
              <a:ext uri="{FF2B5EF4-FFF2-40B4-BE49-F238E27FC236}">
                <a16:creationId xmlns:a16="http://schemas.microsoft.com/office/drawing/2014/main" id="{E0B2F6A2-A013-3541-6B2A-2DB817E49F42}"/>
              </a:ext>
            </a:extLst>
          </p:cNvPr>
          <p:cNvSpPr/>
          <p:nvPr/>
        </p:nvSpPr>
        <p:spPr>
          <a:xfrm>
            <a:off x="3211325" y="3772315"/>
            <a:ext cx="386629" cy="330994"/>
          </a:xfrm>
          <a:prstGeom prst="rect">
            <a:avLst/>
          </a:prstGeom>
          <a:solidFill>
            <a:srgbClr val="C00000"/>
          </a:solidFill>
          <a:ln w="12700" cap="flat" cmpd="sng" algn="ctr">
            <a:solidFill>
              <a:srgbClr val="C00000">
                <a:shade val="50000"/>
              </a:srgbClr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9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Nex</a:t>
            </a:r>
            <a:endParaRPr kumimoji="0" lang="en-GB" sz="900" b="0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299" name="Rectangle 289">
            <a:extLst>
              <a:ext uri="{FF2B5EF4-FFF2-40B4-BE49-F238E27FC236}">
                <a16:creationId xmlns:a16="http://schemas.microsoft.com/office/drawing/2014/main" id="{A0A957B4-BB9F-20D6-ECCC-21428E9721B9}"/>
              </a:ext>
            </a:extLst>
          </p:cNvPr>
          <p:cNvSpPr/>
          <p:nvPr/>
        </p:nvSpPr>
        <p:spPr>
          <a:xfrm>
            <a:off x="2781932" y="4138118"/>
            <a:ext cx="386629" cy="330994"/>
          </a:xfrm>
          <a:prstGeom prst="rect">
            <a:avLst/>
          </a:prstGeom>
          <a:solidFill>
            <a:srgbClr val="C00000"/>
          </a:solidFill>
          <a:ln w="12700" cap="flat" cmpd="sng" algn="ctr">
            <a:solidFill>
              <a:srgbClr val="C00000">
                <a:shade val="50000"/>
              </a:srgbClr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9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Nex</a:t>
            </a:r>
            <a:endParaRPr kumimoji="0" lang="en-GB" sz="900" b="0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303" name="Rectangle 289">
            <a:extLst>
              <a:ext uri="{FF2B5EF4-FFF2-40B4-BE49-F238E27FC236}">
                <a16:creationId xmlns:a16="http://schemas.microsoft.com/office/drawing/2014/main" id="{AB395397-FCD5-0BEA-86D6-850BAD91FCB9}"/>
              </a:ext>
            </a:extLst>
          </p:cNvPr>
          <p:cNvSpPr/>
          <p:nvPr/>
        </p:nvSpPr>
        <p:spPr>
          <a:xfrm>
            <a:off x="2375772" y="4495573"/>
            <a:ext cx="386629" cy="330994"/>
          </a:xfrm>
          <a:prstGeom prst="rect">
            <a:avLst/>
          </a:prstGeom>
          <a:solidFill>
            <a:srgbClr val="C00000"/>
          </a:solidFill>
          <a:ln w="12700" cap="flat" cmpd="sng" algn="ctr">
            <a:solidFill>
              <a:srgbClr val="C00000">
                <a:shade val="50000"/>
              </a:srgbClr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9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Nex</a:t>
            </a:r>
            <a:endParaRPr kumimoji="0" lang="en-GB" sz="900" b="0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357" name="TextovéPole 356">
            <a:extLst>
              <a:ext uri="{FF2B5EF4-FFF2-40B4-BE49-F238E27FC236}">
                <a16:creationId xmlns:a16="http://schemas.microsoft.com/office/drawing/2014/main" id="{9F7940F4-E23B-083B-4D9A-B1E51CBBF446}"/>
              </a:ext>
            </a:extLst>
          </p:cNvPr>
          <p:cNvSpPr txBox="1"/>
          <p:nvPr/>
        </p:nvSpPr>
        <p:spPr>
          <a:xfrm>
            <a:off x="753435" y="777502"/>
            <a:ext cx="10607078" cy="123110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Bef>
                <a:spcPts val="600"/>
              </a:spcBef>
            </a:pPr>
            <a:r>
              <a:rPr lang="cs-CZ" sz="1600" b="1" dirty="0">
                <a:latin typeface="+mj-lt"/>
              </a:rPr>
              <a:t>Pro zajištění spolehlivosti osobní i nákladní dopravy při plánovaných výlukách</a:t>
            </a:r>
            <a:r>
              <a:rPr lang="cs-CZ" sz="1600" dirty="0">
                <a:latin typeface="+mj-lt"/>
              </a:rPr>
              <a:t> je nutné předem zpracovat funkční výlukový JŘ, a to i se zahrnutím předpokládaných pomalých jízd. </a:t>
            </a:r>
            <a:r>
              <a:rPr lang="cs-CZ" sz="1600" b="1" dirty="0">
                <a:latin typeface="+mj-lt"/>
              </a:rPr>
              <a:t>Podobné jsme společně řešili při přípravě výluk Brandýs </a:t>
            </a:r>
            <a:r>
              <a:rPr lang="cs-CZ" sz="1600" b="1" dirty="0" err="1">
                <a:latin typeface="+mj-lt"/>
              </a:rPr>
              <a:t>n.O</a:t>
            </a:r>
            <a:r>
              <a:rPr lang="cs-CZ" sz="1600" b="1" dirty="0">
                <a:latin typeface="+mj-lt"/>
              </a:rPr>
              <a:t>. – Ústí </a:t>
            </a:r>
            <a:r>
              <a:rPr lang="cs-CZ" sz="1600" b="1" dirty="0" err="1">
                <a:latin typeface="+mj-lt"/>
              </a:rPr>
              <a:t>n.O</a:t>
            </a:r>
            <a:r>
              <a:rPr lang="cs-CZ" sz="1600" b="1" dirty="0">
                <a:latin typeface="+mj-lt"/>
              </a:rPr>
              <a:t>. </a:t>
            </a:r>
          </a:p>
          <a:p>
            <a:pPr>
              <a:spcBef>
                <a:spcPts val="600"/>
              </a:spcBef>
            </a:pPr>
            <a:r>
              <a:rPr lang="cs-CZ" sz="1600" dirty="0">
                <a:latin typeface="+mj-lt"/>
              </a:rPr>
              <a:t>Pro všechny dopravce je lepší předem dohodnuté omezení jízdy vlaku než nesplněné očekávání.</a:t>
            </a:r>
          </a:p>
          <a:p>
            <a:pPr marL="285750" indent="-285750">
              <a:spcBef>
                <a:spcPts val="600"/>
              </a:spcBef>
              <a:buFontTx/>
              <a:buChar char="-"/>
            </a:pPr>
            <a:endParaRPr lang="cs-CZ" sz="1600" b="1" dirty="0">
              <a:solidFill>
                <a:srgbClr val="FF0000"/>
              </a:solidFill>
              <a:latin typeface="+mj-lt"/>
            </a:endParaRPr>
          </a:p>
        </p:txBody>
      </p:sp>
      <p:sp>
        <p:nvSpPr>
          <p:cNvPr id="4" name="Rectangle 289">
            <a:extLst>
              <a:ext uri="{FF2B5EF4-FFF2-40B4-BE49-F238E27FC236}">
                <a16:creationId xmlns:a16="http://schemas.microsoft.com/office/drawing/2014/main" id="{0DFEDC81-6B7A-7DE9-FB3C-1170EFF600BB}"/>
              </a:ext>
            </a:extLst>
          </p:cNvPr>
          <p:cNvSpPr/>
          <p:nvPr/>
        </p:nvSpPr>
        <p:spPr>
          <a:xfrm>
            <a:off x="4058725" y="3392114"/>
            <a:ext cx="362622" cy="330994"/>
          </a:xfrm>
          <a:prstGeom prst="rect">
            <a:avLst/>
          </a:prstGeom>
          <a:solidFill>
            <a:srgbClr val="00B050"/>
          </a:solidFill>
          <a:ln w="12700" cap="flat" cmpd="sng" algn="ctr">
            <a:solidFill>
              <a:srgbClr val="C00000">
                <a:shade val="50000"/>
              </a:srgbClr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9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RP</a:t>
            </a:r>
            <a:endParaRPr kumimoji="0" lang="en-GB" sz="900" b="0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6" name="Rectangle 289">
            <a:extLst>
              <a:ext uri="{FF2B5EF4-FFF2-40B4-BE49-F238E27FC236}">
                <a16:creationId xmlns:a16="http://schemas.microsoft.com/office/drawing/2014/main" id="{79CB7A49-3F82-CECA-8F35-5858507380CD}"/>
              </a:ext>
            </a:extLst>
          </p:cNvPr>
          <p:cNvSpPr/>
          <p:nvPr/>
        </p:nvSpPr>
        <p:spPr>
          <a:xfrm>
            <a:off x="1131389" y="3398884"/>
            <a:ext cx="2459249" cy="330994"/>
          </a:xfrm>
          <a:prstGeom prst="rect">
            <a:avLst/>
          </a:prstGeom>
          <a:solidFill>
            <a:srgbClr val="00B050"/>
          </a:solidFill>
          <a:ln w="12700" cap="flat" cmpd="sng" algn="ctr">
            <a:solidFill>
              <a:srgbClr val="C00000">
                <a:shade val="50000"/>
              </a:srgbClr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900" b="0" i="0" u="none" strike="noStrike" kern="0" cap="none" spc="0" normalizeH="0" baseline="0" noProof="0" dirty="0" err="1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Rolling</a:t>
            </a:r>
            <a:r>
              <a:rPr kumimoji="0" lang="cs-CZ" sz="9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 </a:t>
            </a:r>
            <a:r>
              <a:rPr kumimoji="0" lang="cs-CZ" sz="900" b="0" i="0" u="none" strike="noStrike" kern="0" cap="none" spc="0" normalizeH="0" baseline="0" noProof="0" dirty="0" err="1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planning</a:t>
            </a:r>
            <a:endParaRPr kumimoji="0" lang="en-GB" sz="900" b="0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9" name="Rectangle 289">
            <a:extLst>
              <a:ext uri="{FF2B5EF4-FFF2-40B4-BE49-F238E27FC236}">
                <a16:creationId xmlns:a16="http://schemas.microsoft.com/office/drawing/2014/main" id="{46ACF459-1805-4F00-26C2-614EE263C073}"/>
              </a:ext>
            </a:extLst>
          </p:cNvPr>
          <p:cNvSpPr/>
          <p:nvPr/>
        </p:nvSpPr>
        <p:spPr>
          <a:xfrm>
            <a:off x="9851046" y="3392114"/>
            <a:ext cx="1215064" cy="344975"/>
          </a:xfrm>
          <a:prstGeom prst="rect">
            <a:avLst/>
          </a:prstGeom>
          <a:solidFill>
            <a:srgbClr val="00B050"/>
          </a:solidFill>
          <a:ln w="12700" cap="flat" cmpd="sng" algn="ctr">
            <a:solidFill>
              <a:srgbClr val="C00000">
                <a:shade val="50000"/>
              </a:srgbClr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900" b="0" i="0" u="none" strike="noStrike" kern="0" cap="none" spc="0" normalizeH="0" baseline="0" noProof="0" dirty="0" err="1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Rolling</a:t>
            </a:r>
            <a:r>
              <a:rPr kumimoji="0" lang="cs-CZ" sz="9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 </a:t>
            </a:r>
            <a:r>
              <a:rPr kumimoji="0" lang="cs-CZ" sz="900" b="0" i="0" u="none" strike="noStrike" kern="0" cap="none" spc="0" normalizeH="0" baseline="0" noProof="0" dirty="0" err="1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planning</a:t>
            </a:r>
            <a:endParaRPr kumimoji="0" lang="en-GB" sz="900" b="0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14" name="Rectangle 289">
            <a:extLst>
              <a:ext uri="{FF2B5EF4-FFF2-40B4-BE49-F238E27FC236}">
                <a16:creationId xmlns:a16="http://schemas.microsoft.com/office/drawing/2014/main" id="{F24C5FCC-30C2-F757-888A-778E0FCB9237}"/>
              </a:ext>
            </a:extLst>
          </p:cNvPr>
          <p:cNvSpPr/>
          <p:nvPr/>
        </p:nvSpPr>
        <p:spPr>
          <a:xfrm>
            <a:off x="1531834" y="3766812"/>
            <a:ext cx="1224594" cy="689734"/>
          </a:xfrm>
          <a:prstGeom prst="rect">
            <a:avLst/>
          </a:prstGeom>
          <a:solidFill>
            <a:srgbClr val="00B050"/>
          </a:solidFill>
          <a:ln w="12700" cap="flat" cmpd="sng" algn="ctr">
            <a:solidFill>
              <a:srgbClr val="C00000">
                <a:shade val="50000"/>
              </a:srgbClr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900" b="0" i="0" u="none" strike="noStrike" kern="0" cap="none" spc="0" normalizeH="0" baseline="0" noProof="0" dirty="0" err="1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Rolling</a:t>
            </a:r>
            <a:r>
              <a:rPr kumimoji="0" lang="cs-CZ" sz="9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 </a:t>
            </a:r>
            <a:r>
              <a:rPr kumimoji="0" lang="cs-CZ" sz="900" b="0" i="0" u="none" strike="noStrike" kern="0" cap="none" spc="0" normalizeH="0" baseline="0" noProof="0" dirty="0" err="1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planning</a:t>
            </a:r>
            <a:endParaRPr kumimoji="0" lang="en-GB" sz="900" b="0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5" name="Rectangle 289">
            <a:extLst>
              <a:ext uri="{FF2B5EF4-FFF2-40B4-BE49-F238E27FC236}">
                <a16:creationId xmlns:a16="http://schemas.microsoft.com/office/drawing/2014/main" id="{10C0E78D-A485-A698-96DB-665995E29E21}"/>
              </a:ext>
            </a:extLst>
          </p:cNvPr>
          <p:cNvSpPr/>
          <p:nvPr/>
        </p:nvSpPr>
        <p:spPr>
          <a:xfrm>
            <a:off x="4879033" y="3405514"/>
            <a:ext cx="362622" cy="330994"/>
          </a:xfrm>
          <a:prstGeom prst="rect">
            <a:avLst/>
          </a:prstGeom>
          <a:solidFill>
            <a:srgbClr val="00B050"/>
          </a:solidFill>
          <a:ln w="12700" cap="flat" cmpd="sng" algn="ctr">
            <a:solidFill>
              <a:srgbClr val="C00000">
                <a:shade val="50000"/>
              </a:srgbClr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9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RP</a:t>
            </a:r>
            <a:endParaRPr kumimoji="0" lang="en-GB" sz="900" b="0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11" name="Rectangle 289">
            <a:extLst>
              <a:ext uri="{FF2B5EF4-FFF2-40B4-BE49-F238E27FC236}">
                <a16:creationId xmlns:a16="http://schemas.microsoft.com/office/drawing/2014/main" id="{75FAB489-7A00-8DF6-E082-3ADF50F4BA29}"/>
              </a:ext>
            </a:extLst>
          </p:cNvPr>
          <p:cNvSpPr/>
          <p:nvPr/>
        </p:nvSpPr>
        <p:spPr>
          <a:xfrm>
            <a:off x="5699886" y="3403798"/>
            <a:ext cx="362622" cy="330994"/>
          </a:xfrm>
          <a:prstGeom prst="rect">
            <a:avLst/>
          </a:prstGeom>
          <a:solidFill>
            <a:srgbClr val="00B050"/>
          </a:solidFill>
          <a:ln w="12700" cap="flat" cmpd="sng" algn="ctr">
            <a:solidFill>
              <a:srgbClr val="C00000">
                <a:shade val="50000"/>
              </a:srgbClr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9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RP</a:t>
            </a:r>
            <a:endParaRPr kumimoji="0" lang="en-GB" sz="900" b="0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15" name="Rectangle 289">
            <a:extLst>
              <a:ext uri="{FF2B5EF4-FFF2-40B4-BE49-F238E27FC236}">
                <a16:creationId xmlns:a16="http://schemas.microsoft.com/office/drawing/2014/main" id="{2D352943-56BB-8431-F120-80F690C3CD3B}"/>
              </a:ext>
            </a:extLst>
          </p:cNvPr>
          <p:cNvSpPr/>
          <p:nvPr/>
        </p:nvSpPr>
        <p:spPr>
          <a:xfrm>
            <a:off x="6539594" y="3406716"/>
            <a:ext cx="362622" cy="330994"/>
          </a:xfrm>
          <a:prstGeom prst="rect">
            <a:avLst/>
          </a:prstGeom>
          <a:solidFill>
            <a:srgbClr val="00B050"/>
          </a:solidFill>
          <a:ln w="12700" cap="flat" cmpd="sng" algn="ctr">
            <a:solidFill>
              <a:srgbClr val="C00000">
                <a:shade val="50000"/>
              </a:srgbClr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9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RP</a:t>
            </a:r>
            <a:endParaRPr kumimoji="0" lang="en-GB" sz="900" b="0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19" name="Rectangle 289">
            <a:extLst>
              <a:ext uri="{FF2B5EF4-FFF2-40B4-BE49-F238E27FC236}">
                <a16:creationId xmlns:a16="http://schemas.microsoft.com/office/drawing/2014/main" id="{A9C8945F-9ECA-8861-BFA7-47E878AD2B27}"/>
              </a:ext>
            </a:extLst>
          </p:cNvPr>
          <p:cNvSpPr/>
          <p:nvPr/>
        </p:nvSpPr>
        <p:spPr>
          <a:xfrm>
            <a:off x="7379861" y="3395597"/>
            <a:ext cx="362622" cy="330994"/>
          </a:xfrm>
          <a:prstGeom prst="rect">
            <a:avLst/>
          </a:prstGeom>
          <a:solidFill>
            <a:srgbClr val="00B050"/>
          </a:solidFill>
          <a:ln w="12700" cap="flat" cmpd="sng" algn="ctr">
            <a:solidFill>
              <a:srgbClr val="C00000">
                <a:shade val="50000"/>
              </a:srgbClr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9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RP</a:t>
            </a:r>
            <a:endParaRPr kumimoji="0" lang="en-GB" sz="900" b="0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24" name="Rectangle 289">
            <a:extLst>
              <a:ext uri="{FF2B5EF4-FFF2-40B4-BE49-F238E27FC236}">
                <a16:creationId xmlns:a16="http://schemas.microsoft.com/office/drawing/2014/main" id="{93793D9C-D6D2-0C93-E820-88E483E694CA}"/>
              </a:ext>
            </a:extLst>
          </p:cNvPr>
          <p:cNvSpPr/>
          <p:nvPr/>
        </p:nvSpPr>
        <p:spPr>
          <a:xfrm>
            <a:off x="8208423" y="3395597"/>
            <a:ext cx="362622" cy="330994"/>
          </a:xfrm>
          <a:prstGeom prst="rect">
            <a:avLst/>
          </a:prstGeom>
          <a:solidFill>
            <a:srgbClr val="00B050"/>
          </a:solidFill>
          <a:ln w="12700" cap="flat" cmpd="sng" algn="ctr">
            <a:solidFill>
              <a:srgbClr val="C00000">
                <a:shade val="50000"/>
              </a:srgbClr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9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RP</a:t>
            </a:r>
            <a:endParaRPr kumimoji="0" lang="en-GB" sz="900" b="0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28" name="Rectangle 289">
            <a:extLst>
              <a:ext uri="{FF2B5EF4-FFF2-40B4-BE49-F238E27FC236}">
                <a16:creationId xmlns:a16="http://schemas.microsoft.com/office/drawing/2014/main" id="{522A185A-AEFF-A93E-B33C-B0711F615D0E}"/>
              </a:ext>
            </a:extLst>
          </p:cNvPr>
          <p:cNvSpPr/>
          <p:nvPr/>
        </p:nvSpPr>
        <p:spPr>
          <a:xfrm>
            <a:off x="9038565" y="3395597"/>
            <a:ext cx="362622" cy="330994"/>
          </a:xfrm>
          <a:prstGeom prst="rect">
            <a:avLst/>
          </a:prstGeom>
          <a:solidFill>
            <a:srgbClr val="00B050"/>
          </a:solidFill>
          <a:ln w="12700" cap="flat" cmpd="sng" algn="ctr">
            <a:solidFill>
              <a:srgbClr val="C00000">
                <a:shade val="50000"/>
              </a:srgbClr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9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RP</a:t>
            </a:r>
            <a:endParaRPr kumimoji="0" lang="en-GB" sz="900" b="0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224" name="Rectangle 277">
            <a:extLst>
              <a:ext uri="{FF2B5EF4-FFF2-40B4-BE49-F238E27FC236}">
                <a16:creationId xmlns:a16="http://schemas.microsoft.com/office/drawing/2014/main" id="{DEA5F853-9B08-C162-8728-DAE409D28635}"/>
              </a:ext>
            </a:extLst>
          </p:cNvPr>
          <p:cNvSpPr/>
          <p:nvPr/>
        </p:nvSpPr>
        <p:spPr>
          <a:xfrm>
            <a:off x="1141759" y="1982916"/>
            <a:ext cx="9949677" cy="1395401"/>
          </a:xfrm>
          <a:prstGeom prst="rect">
            <a:avLst/>
          </a:prstGeom>
          <a:solidFill>
            <a:srgbClr val="000000"/>
          </a:solidFill>
          <a:ln w="19050" cap="flat" cmpd="sng" algn="ctr">
            <a:solidFill>
              <a:sysClr val="window" lastClr="FFFFFF"/>
            </a:solidFill>
            <a:prstDash val="solid"/>
            <a:miter lim="800000"/>
          </a:ln>
          <a:effectLst/>
        </p:spPr>
        <p:txBody>
          <a:bodyPr vert="horz"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16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TCR - výluka</a:t>
            </a:r>
            <a:endParaRPr kumimoji="0" lang="sk-SK" sz="1600" b="0" i="0" u="none" strike="noStrike" kern="0" cap="none" spc="0" normalizeH="0" baseline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226" name="Rectangle 289">
            <a:extLst>
              <a:ext uri="{FF2B5EF4-FFF2-40B4-BE49-F238E27FC236}">
                <a16:creationId xmlns:a16="http://schemas.microsoft.com/office/drawing/2014/main" id="{55A39AF1-BECA-3BB5-EB38-EAC3BBFB0668}"/>
              </a:ext>
            </a:extLst>
          </p:cNvPr>
          <p:cNvSpPr/>
          <p:nvPr/>
        </p:nvSpPr>
        <p:spPr>
          <a:xfrm>
            <a:off x="5722018" y="6360232"/>
            <a:ext cx="3694531" cy="330994"/>
          </a:xfrm>
          <a:prstGeom prst="rect">
            <a:avLst/>
          </a:prstGeom>
          <a:solidFill>
            <a:srgbClr val="00B050"/>
          </a:solidFill>
          <a:ln w="12700" cap="flat" cmpd="sng" algn="ctr">
            <a:solidFill>
              <a:srgbClr val="C00000">
                <a:shade val="50000"/>
              </a:srgbClr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900" b="0" i="0" u="none" strike="noStrike" kern="0" cap="none" spc="0" normalizeH="0" baseline="0" noProof="0" dirty="0" err="1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Rolling</a:t>
            </a:r>
            <a:r>
              <a:rPr kumimoji="0" lang="cs-CZ" sz="9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 </a:t>
            </a:r>
            <a:r>
              <a:rPr kumimoji="0" lang="cs-CZ" sz="900" b="0" i="0" u="none" strike="noStrike" kern="0" cap="none" spc="0" normalizeH="0" baseline="0" noProof="0" dirty="0" err="1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planning</a:t>
            </a:r>
            <a:endParaRPr kumimoji="0" lang="en-GB" sz="900" b="0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229" name="Rectangle 184">
            <a:extLst>
              <a:ext uri="{FF2B5EF4-FFF2-40B4-BE49-F238E27FC236}">
                <a16:creationId xmlns:a16="http://schemas.microsoft.com/office/drawing/2014/main" id="{7FD3B75B-5E53-4283-E5CE-8A1C50816B82}"/>
              </a:ext>
            </a:extLst>
          </p:cNvPr>
          <p:cNvSpPr/>
          <p:nvPr/>
        </p:nvSpPr>
        <p:spPr>
          <a:xfrm>
            <a:off x="705432" y="5257652"/>
            <a:ext cx="2052114" cy="330994"/>
          </a:xfrm>
          <a:prstGeom prst="rect">
            <a:avLst/>
          </a:prstGeom>
          <a:noFill/>
          <a:ln w="12700" cap="flat" cmpd="sng" algn="ctr">
            <a:solidFill>
              <a:srgbClr val="0B2659">
                <a:shade val="50000"/>
              </a:srgbClr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1000" b="0" i="0" u="none" strike="noStrike" kern="0" cap="none" spc="0" normalizeH="0" baseline="0" noProof="0" dirty="0">
                <a:ln>
                  <a:noFill/>
                </a:ln>
                <a:effectLst/>
                <a:uLnTx/>
                <a:uFillTx/>
                <a:latin typeface="Arial"/>
                <a:ea typeface="+mn-ea"/>
                <a:cs typeface="+mn-cs"/>
              </a:rPr>
              <a:t>Náhradní autobusová doprava</a:t>
            </a:r>
            <a:endParaRPr kumimoji="0" lang="en-GB" sz="1000" b="0" i="0" u="none" strike="noStrike" kern="0" cap="none" spc="0" normalizeH="0" baseline="0" noProof="0" dirty="0">
              <a:ln>
                <a:noFill/>
              </a:ln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232" name="Rectangle 184">
            <a:extLst>
              <a:ext uri="{FF2B5EF4-FFF2-40B4-BE49-F238E27FC236}">
                <a16:creationId xmlns:a16="http://schemas.microsoft.com/office/drawing/2014/main" id="{A4302A8D-7FF6-1108-784D-1A14D2EC82A7}"/>
              </a:ext>
            </a:extLst>
          </p:cNvPr>
          <p:cNvSpPr/>
          <p:nvPr/>
        </p:nvSpPr>
        <p:spPr>
          <a:xfrm>
            <a:off x="709109" y="5634317"/>
            <a:ext cx="2052114" cy="666964"/>
          </a:xfrm>
          <a:prstGeom prst="rect">
            <a:avLst/>
          </a:prstGeom>
          <a:noFill/>
          <a:ln w="12700" cap="flat" cmpd="sng" algn="ctr">
            <a:solidFill>
              <a:srgbClr val="0B2659">
                <a:shade val="50000"/>
              </a:srgbClr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1000" b="0" i="0" u="none" strike="noStrike" kern="0" cap="none" spc="0" normalizeH="0" baseline="0" noProof="0" dirty="0">
                <a:ln>
                  <a:noFill/>
                </a:ln>
                <a:effectLst/>
                <a:uLnTx/>
                <a:uFillTx/>
                <a:latin typeface="Arial"/>
                <a:ea typeface="+mn-ea"/>
                <a:cs typeface="+mn-cs"/>
              </a:rPr>
              <a:t>Náhradní autobusová doprava nebo spojení vlaků</a:t>
            </a:r>
            <a:endParaRPr kumimoji="0" lang="en-GB" sz="1000" b="0" i="0" u="none" strike="noStrike" kern="0" cap="none" spc="0" normalizeH="0" baseline="0" noProof="0" dirty="0">
              <a:ln>
                <a:noFill/>
              </a:ln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234" name="Rectangle 184">
            <a:extLst>
              <a:ext uri="{FF2B5EF4-FFF2-40B4-BE49-F238E27FC236}">
                <a16:creationId xmlns:a16="http://schemas.microsoft.com/office/drawing/2014/main" id="{056D5308-774E-26CA-F9D8-65B7E4FDC879}"/>
              </a:ext>
            </a:extLst>
          </p:cNvPr>
          <p:cNvSpPr/>
          <p:nvPr/>
        </p:nvSpPr>
        <p:spPr>
          <a:xfrm>
            <a:off x="720223" y="6334187"/>
            <a:ext cx="2052114" cy="330994"/>
          </a:xfrm>
          <a:prstGeom prst="rect">
            <a:avLst/>
          </a:prstGeom>
          <a:solidFill>
            <a:schemeClr val="bg1"/>
          </a:solidFill>
          <a:ln w="12700" cap="flat" cmpd="sng" algn="ctr">
            <a:solidFill>
              <a:srgbClr val="0B2659">
                <a:shade val="50000"/>
              </a:srgbClr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1000" b="0" i="0" u="none" strike="noStrike" kern="0" cap="none" spc="0" normalizeH="0" baseline="0" noProof="0" dirty="0">
                <a:ln>
                  <a:noFill/>
                </a:ln>
                <a:effectLst/>
                <a:uLnTx/>
                <a:uFillTx/>
                <a:latin typeface="Arial"/>
                <a:ea typeface="+mn-ea"/>
                <a:cs typeface="+mn-cs"/>
              </a:rPr>
              <a:t>Odklon nákladních vlaků</a:t>
            </a:r>
            <a:endParaRPr kumimoji="0" lang="en-GB" sz="1000" b="0" i="0" u="none" strike="noStrike" kern="0" cap="none" spc="0" normalizeH="0" baseline="0" noProof="0" dirty="0">
              <a:ln>
                <a:noFill/>
              </a:ln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7" name="Rectangle 289">
            <a:extLst>
              <a:ext uri="{FF2B5EF4-FFF2-40B4-BE49-F238E27FC236}">
                <a16:creationId xmlns:a16="http://schemas.microsoft.com/office/drawing/2014/main" id="{9B699236-CCF8-C028-2B52-C9E26ACBA1A7}"/>
              </a:ext>
            </a:extLst>
          </p:cNvPr>
          <p:cNvSpPr/>
          <p:nvPr/>
        </p:nvSpPr>
        <p:spPr>
          <a:xfrm>
            <a:off x="1119701" y="3764239"/>
            <a:ext cx="386629" cy="330994"/>
          </a:xfrm>
          <a:prstGeom prst="rect">
            <a:avLst/>
          </a:prstGeom>
          <a:solidFill>
            <a:srgbClr val="C00000"/>
          </a:solidFill>
          <a:ln w="12700" cap="flat" cmpd="sng" algn="ctr">
            <a:solidFill>
              <a:srgbClr val="C00000">
                <a:shade val="50000"/>
              </a:srgbClr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9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Nex</a:t>
            </a:r>
            <a:endParaRPr kumimoji="0" lang="en-GB" sz="900" b="0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13" name="Rectangle 289">
            <a:extLst>
              <a:ext uri="{FF2B5EF4-FFF2-40B4-BE49-F238E27FC236}">
                <a16:creationId xmlns:a16="http://schemas.microsoft.com/office/drawing/2014/main" id="{36EB2B2C-2B3C-8ACA-533C-64B834EB9ACD}"/>
              </a:ext>
            </a:extLst>
          </p:cNvPr>
          <p:cNvSpPr/>
          <p:nvPr/>
        </p:nvSpPr>
        <p:spPr>
          <a:xfrm>
            <a:off x="1119350" y="4125360"/>
            <a:ext cx="386629" cy="330994"/>
          </a:xfrm>
          <a:prstGeom prst="rect">
            <a:avLst/>
          </a:prstGeom>
          <a:solidFill>
            <a:srgbClr val="C00000"/>
          </a:solidFill>
          <a:ln w="12700" cap="flat" cmpd="sng" algn="ctr">
            <a:solidFill>
              <a:srgbClr val="C00000">
                <a:shade val="50000"/>
              </a:srgbClr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9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Nex</a:t>
            </a:r>
            <a:endParaRPr kumimoji="0" lang="en-GB" sz="900" b="0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3" name="TextovéPole 2">
            <a:extLst>
              <a:ext uri="{FF2B5EF4-FFF2-40B4-BE49-F238E27FC236}">
                <a16:creationId xmlns:a16="http://schemas.microsoft.com/office/drawing/2014/main" id="{1DCAB3A4-BFDB-FC34-9DC3-806DB6FF991B}"/>
              </a:ext>
            </a:extLst>
          </p:cNvPr>
          <p:cNvSpPr txBox="1"/>
          <p:nvPr/>
        </p:nvSpPr>
        <p:spPr>
          <a:xfrm>
            <a:off x="753435" y="1592435"/>
            <a:ext cx="3151697" cy="61555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600" b="1" dirty="0">
                <a:solidFill>
                  <a:srgbClr val="FF0000"/>
                </a:solidFill>
                <a:latin typeface="+mj-lt"/>
              </a:rPr>
              <a:t>Indikativní model dílčího úseku tratě: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0297008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Obdélník: se zakulacenými rohy 7"/>
          <p:cNvSpPr/>
          <p:nvPr/>
        </p:nvSpPr>
        <p:spPr>
          <a:xfrm>
            <a:off x="568411" y="333632"/>
            <a:ext cx="11059297" cy="6264876"/>
          </a:xfrm>
          <a:prstGeom prst="roundRect">
            <a:avLst>
              <a:gd name="adj" fmla="val 4040"/>
            </a:avLst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7" name="Nadpis 1"/>
          <p:cNvSpPr txBox="1">
            <a:spLocks/>
          </p:cNvSpPr>
          <p:nvPr/>
        </p:nvSpPr>
        <p:spPr>
          <a:xfrm>
            <a:off x="1154326" y="3916205"/>
            <a:ext cx="3303159" cy="909991"/>
          </a:xfrm>
          <a:prstGeom prst="rect">
            <a:avLst/>
          </a:prstGeom>
        </p:spPr>
        <p:txBody>
          <a:bodyPr vert="horz" lIns="91440" tIns="45720" rIns="91440" bIns="45720" rtlCol="0" anchor="t">
            <a:normAutofit fontScale="97500"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cs-CZ" sz="4000" b="1" dirty="0">
                <a:solidFill>
                  <a:srgbClr val="FF0000"/>
                </a:solidFill>
              </a:rPr>
              <a:t>www.zesnad.cz</a:t>
            </a:r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 anchor="t">
            <a:normAutofit/>
          </a:bodyPr>
          <a:lstStyle/>
          <a:p>
            <a:pPr algn="ctr">
              <a:lnSpc>
                <a:spcPct val="100000"/>
              </a:lnSpc>
              <a:spcBef>
                <a:spcPts val="1000"/>
              </a:spcBef>
            </a:pPr>
            <a:br>
              <a:rPr lang="cs-CZ" sz="2400" b="1" dirty="0"/>
            </a:br>
            <a:br>
              <a:rPr lang="cs-CZ" sz="2400" b="1" dirty="0"/>
            </a:br>
            <a:endParaRPr lang="cs-CZ" sz="2400" dirty="0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half" idx="2"/>
          </p:nvPr>
        </p:nvSpPr>
        <p:spPr>
          <a:xfrm>
            <a:off x="727921" y="1970016"/>
            <a:ext cx="3932237" cy="1946189"/>
          </a:xfrm>
        </p:spPr>
        <p:txBody>
          <a:bodyPr>
            <a:normAutofit/>
          </a:bodyPr>
          <a:lstStyle/>
          <a:p>
            <a:pPr algn="ctr"/>
            <a:r>
              <a:rPr lang="cs-CZ" sz="2000" b="1" dirty="0">
                <a:solidFill>
                  <a:srgbClr val="FF0000"/>
                </a:solidFill>
              </a:rPr>
              <a:t> </a:t>
            </a:r>
            <a:r>
              <a:rPr lang="cs-CZ" sz="2000" dirty="0">
                <a:solidFill>
                  <a:srgbClr val="FF0000"/>
                </a:solidFill>
              </a:rPr>
              <a:t>Zdar železniční nákladní dopravě!</a:t>
            </a:r>
          </a:p>
          <a:p>
            <a:pPr algn="ctr"/>
            <a:endParaRPr lang="cs-CZ" sz="2000" dirty="0">
              <a:solidFill>
                <a:srgbClr val="FF0000"/>
              </a:solidFill>
            </a:endParaRPr>
          </a:p>
          <a:p>
            <a:pPr algn="ctr"/>
            <a:r>
              <a:rPr lang="cs-CZ" sz="2000" dirty="0">
                <a:solidFill>
                  <a:srgbClr val="FF0000"/>
                </a:solidFill>
              </a:rPr>
              <a:t>Děkujeme za pozornost!</a:t>
            </a:r>
          </a:p>
        </p:txBody>
      </p:sp>
      <p:pic>
        <p:nvPicPr>
          <p:cNvPr id="13" name="Obrázek 1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337908" y="5955136"/>
            <a:ext cx="2017951" cy="414564"/>
          </a:xfrm>
          <a:prstGeom prst="rect">
            <a:avLst/>
          </a:prstGeom>
        </p:spPr>
      </p:pic>
      <p:pic>
        <p:nvPicPr>
          <p:cNvPr id="4" name="Obrázek 3" descr="Obsah obrázku vlak, obloha, stopa, exteriér&#10;&#10;Popis byl vytvořen automaticky">
            <a:extLst>
              <a:ext uri="{FF2B5EF4-FFF2-40B4-BE49-F238E27FC236}">
                <a16:creationId xmlns:a16="http://schemas.microsoft.com/office/drawing/2014/main" id="{F0E915AE-3488-4BD3-A35D-FDD85A3E8CF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72025" y="1172822"/>
            <a:ext cx="6358760" cy="42367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45401916"/>
      </p:ext>
    </p:extLst>
  </p:cSld>
  <p:clrMapOvr>
    <a:masterClrMapping/>
  </p:clrMapOvr>
</p:sld>
</file>

<file path=ppt/theme/theme1.xml><?xml version="1.0" encoding="utf-8"?>
<a:theme xmlns:a="http://schemas.openxmlformats.org/drawingml/2006/main" name="Motiv Office">
  <a:themeElements>
    <a:clrScheme name="Kancelář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Kancelář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4176</TotalTime>
  <Words>905</Words>
  <Application>Microsoft Office PowerPoint</Application>
  <PresentationFormat>Širokoúhlá obrazovka</PresentationFormat>
  <Paragraphs>545</Paragraphs>
  <Slides>6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4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6</vt:i4>
      </vt:variant>
    </vt:vector>
  </HeadingPairs>
  <TitlesOfParts>
    <vt:vector size="11" baseType="lpstr">
      <vt:lpstr>Arial</vt:lpstr>
      <vt:lpstr>Calibri</vt:lpstr>
      <vt:lpstr>Calibri Light</vt:lpstr>
      <vt:lpstr>Wingdings</vt:lpstr>
      <vt:lpstr>Motiv Office</vt:lpstr>
      <vt:lpstr>Sdružení železničních nákladních dopravců České republiky, z.s.</vt:lpstr>
      <vt:lpstr>Historie přípravy na TTR u ŽESNAD.CZ</vt:lpstr>
      <vt:lpstr>Capacity model</vt:lpstr>
      <vt:lpstr>Rolling planning</vt:lpstr>
      <vt:lpstr>TCR - výluky</vt:lpstr>
      <vt:lpstr> 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Důvody vzniku, cíle sdružení a metody práce</dc:title>
  <dc:creator>Oldřich Sládek</dc:creator>
  <cp:lastModifiedBy>Jaroslav Tyle ŽESNAD.CZ</cp:lastModifiedBy>
  <cp:revision>205</cp:revision>
  <dcterms:created xsi:type="dcterms:W3CDTF">2016-10-08T11:15:17Z</dcterms:created>
  <dcterms:modified xsi:type="dcterms:W3CDTF">2022-09-19T19:02:11Z</dcterms:modified>
</cp:coreProperties>
</file>