
<file path=[Content_Types].xml><?xml version="1.0" encoding="utf-8"?>
<Types xmlns="http://schemas.openxmlformats.org/package/2006/content-types">
  <Default Extension="png" ContentType="image/png"/>
  <Default Extension="wmf" ContentType="image/x-w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35"/>
  </p:notesMasterIdLst>
  <p:handoutMasterIdLst>
    <p:handoutMasterId r:id="rId36"/>
  </p:handoutMasterIdLst>
  <p:sldIdLst>
    <p:sldId id="319" r:id="rId5"/>
    <p:sldId id="435" r:id="rId6"/>
    <p:sldId id="436" r:id="rId7"/>
    <p:sldId id="438" r:id="rId8"/>
    <p:sldId id="439" r:id="rId9"/>
    <p:sldId id="463" r:id="rId10"/>
    <p:sldId id="462" r:id="rId11"/>
    <p:sldId id="440" r:id="rId12"/>
    <p:sldId id="441" r:id="rId13"/>
    <p:sldId id="461" r:id="rId14"/>
    <p:sldId id="443" r:id="rId15"/>
    <p:sldId id="444" r:id="rId16"/>
    <p:sldId id="445" r:id="rId17"/>
    <p:sldId id="446" r:id="rId18"/>
    <p:sldId id="447" r:id="rId19"/>
    <p:sldId id="448" r:id="rId20"/>
    <p:sldId id="449" r:id="rId21"/>
    <p:sldId id="450" r:id="rId22"/>
    <p:sldId id="451" r:id="rId23"/>
    <p:sldId id="452" r:id="rId24"/>
    <p:sldId id="453" r:id="rId25"/>
    <p:sldId id="454" r:id="rId26"/>
    <p:sldId id="455" r:id="rId27"/>
    <p:sldId id="456" r:id="rId28"/>
    <p:sldId id="457" r:id="rId29"/>
    <p:sldId id="458" r:id="rId30"/>
    <p:sldId id="459" r:id="rId31"/>
    <p:sldId id="460" r:id="rId32"/>
    <p:sldId id="464" r:id="rId33"/>
    <p:sldId id="285" r:id="rId34"/>
  </p:sldIdLst>
  <p:sldSz cx="9144000" cy="6858000" type="screen4x3"/>
  <p:notesSz cx="7099300" cy="10234613"/>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orient="horz" pos="273">
          <p15:clr>
            <a:srgbClr val="A4A3A4"/>
          </p15:clr>
        </p15:guide>
        <p15:guide id="3" orient="horz" pos="4125">
          <p15:clr>
            <a:srgbClr val="A4A3A4"/>
          </p15:clr>
        </p15:guide>
        <p15:guide id="5" orient="horz" pos="3822">
          <p15:clr>
            <a:srgbClr val="A4A3A4"/>
          </p15:clr>
        </p15:guide>
        <p15:guide id="6" orient="horz" pos="951">
          <p15:clr>
            <a:srgbClr val="A4A3A4"/>
          </p15:clr>
        </p15:guide>
        <p15:guide id="7" pos="2880">
          <p15:clr>
            <a:srgbClr val="A4A3A4"/>
          </p15:clr>
        </p15:guide>
        <p15:guide id="8" pos="313">
          <p15:clr>
            <a:srgbClr val="A4A3A4"/>
          </p15:clr>
        </p15:guide>
        <p15:guide id="9" pos="5451">
          <p15:clr>
            <a:srgbClr val="A4A3A4"/>
          </p15:clr>
        </p15:guide>
        <p15:guide id="10" pos="2049">
          <p15:clr>
            <a:srgbClr val="A4A3A4"/>
          </p15:clr>
        </p15:guide>
        <p15:guide id="11" pos="3711">
          <p15:clr>
            <a:srgbClr val="A4A3A4"/>
          </p15:clr>
        </p15:guide>
        <p15:guide id="12" pos="3864">
          <p15:clr>
            <a:srgbClr val="A4A3A4"/>
          </p15:clr>
        </p15:guide>
        <p15:guide id="13" pos="2801">
          <p15:clr>
            <a:srgbClr val="A4A3A4"/>
          </p15:clr>
        </p15:guide>
        <p15:guide id="14" pos="2959">
          <p15:clr>
            <a:srgbClr val="A4A3A4"/>
          </p15:clr>
        </p15:guide>
        <p15:guide id="15" pos="1896">
          <p15:clr>
            <a:srgbClr val="A4A3A4"/>
          </p15:clr>
        </p15:guide>
        <p15:guide id="16" orient="horz" pos="3444"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182C228D-DB82-498E-97C7-A9C4409E5F8C}">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182C228D-DB82-498E-97C7-A9C4409E5F8C}" styleName="SZDC Table">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7000"/>
            </a:schemeClr>
          </a:solidFill>
        </a:fill>
      </a:tcStyle>
    </a:band1H>
    <a:band2H>
      <a:tcStyle>
        <a:tcBdr/>
      </a:tcStyle>
    </a:band2H>
    <a:band1V>
      <a:tcStyle>
        <a:tcBdr/>
        <a:fill>
          <a:solidFill>
            <a:schemeClr val="accent3">
              <a:alpha val="7000"/>
            </a:schemeClr>
          </a:solidFill>
        </a:fill>
      </a:tcStyle>
    </a:band1V>
    <a:lastCol>
      <a:tcTxStyle b="on"/>
      <a:tcStyle>
        <a:tcBdr/>
      </a:tcStyle>
    </a:lastCol>
    <a:firstCol>
      <a:tcTxStyle b="on"/>
      <a:tcStyle>
        <a:tcBdr/>
      </a:tcStyle>
    </a:firstCol>
    <a:lastRow>
      <a:tcTxStyle b="on"/>
      <a:tcStyle>
        <a:tcBdr>
          <a:top>
            <a:ln w="38100" cmpd="sng">
              <a:solidFill>
                <a:schemeClr val="accent3"/>
              </a:solidFill>
            </a:ln>
          </a:top>
        </a:tcBdr>
        <a:fill>
          <a:noFill/>
        </a:fill>
      </a:tcStyle>
    </a:lastRow>
    <a:firstRow>
      <a:tcTxStyle b="on"/>
      <a:tcStyle>
        <a:tcBdr>
          <a:bottom>
            <a:ln w="12700" cmpd="sng">
              <a:solidFill>
                <a:schemeClr val="accent3"/>
              </a:solidFill>
            </a:ln>
          </a:bottom>
        </a:tcBdr>
        <a:fill>
          <a:solidFill>
            <a:schemeClr val="accent3">
              <a:alpha val="20000"/>
            </a:schemeClr>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5" d="100"/>
          <a:sy n="65" d="100"/>
        </p:scale>
        <p:origin x="1320" y="40"/>
      </p:cViewPr>
      <p:guideLst>
        <p:guide orient="horz" pos="2160"/>
        <p:guide orient="horz" pos="273"/>
        <p:guide orient="horz" pos="4125"/>
        <p:guide orient="horz" pos="3822"/>
        <p:guide orient="horz" pos="951"/>
        <p:guide pos="2880"/>
        <p:guide pos="313"/>
        <p:guide pos="5451"/>
        <p:guide pos="2049"/>
        <p:guide pos="3711"/>
        <p:guide pos="3864"/>
        <p:guide pos="2801"/>
        <p:guide pos="2959"/>
        <p:guide pos="1896"/>
        <p:guide orient="horz" pos="3444"/>
      </p:guideLst>
    </p:cSldViewPr>
  </p:slideViewPr>
  <p:notesTextViewPr>
    <p:cViewPr>
      <p:scale>
        <a:sx n="3" d="2"/>
        <a:sy n="3" d="2"/>
      </p:scale>
      <p:origin x="0" y="0"/>
    </p:cViewPr>
  </p:notesTextViewPr>
  <p:gridSpacing cx="126000" cy="1260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1" y="0"/>
            <a:ext cx="3076363" cy="513508"/>
          </a:xfrm>
          <a:prstGeom prst="rect">
            <a:avLst/>
          </a:prstGeom>
        </p:spPr>
        <p:txBody>
          <a:bodyPr vert="horz" lIns="94768" tIns="47384" rIns="94768" bIns="47384" rtlCol="0"/>
          <a:lstStyle>
            <a:lvl1pPr algn="l">
              <a:defRPr sz="1200"/>
            </a:lvl1pPr>
          </a:lstStyle>
          <a:p>
            <a:endParaRPr lang="cs-CZ"/>
          </a:p>
        </p:txBody>
      </p:sp>
      <p:sp>
        <p:nvSpPr>
          <p:cNvPr id="3" name="Zástupný symbol pro datum 2"/>
          <p:cNvSpPr>
            <a:spLocks noGrp="1"/>
          </p:cNvSpPr>
          <p:nvPr>
            <p:ph type="dt" sz="quarter" idx="1"/>
          </p:nvPr>
        </p:nvSpPr>
        <p:spPr>
          <a:xfrm>
            <a:off x="4021295" y="0"/>
            <a:ext cx="3076363" cy="513508"/>
          </a:xfrm>
          <a:prstGeom prst="rect">
            <a:avLst/>
          </a:prstGeom>
        </p:spPr>
        <p:txBody>
          <a:bodyPr vert="horz" lIns="94768" tIns="47384" rIns="94768" bIns="47384" rtlCol="0"/>
          <a:lstStyle>
            <a:lvl1pPr algn="r">
              <a:defRPr sz="1200"/>
            </a:lvl1pPr>
          </a:lstStyle>
          <a:p>
            <a:fld id="{A904D427-23C2-4DE9-8BC2-8E807AB43417}" type="datetimeFigureOut">
              <a:rPr lang="cs-CZ" smtClean="0"/>
              <a:t>19.04.2024</a:t>
            </a:fld>
            <a:endParaRPr lang="cs-CZ"/>
          </a:p>
        </p:txBody>
      </p:sp>
      <p:sp>
        <p:nvSpPr>
          <p:cNvPr id="4" name="Zástupný symbol pro zápatí 3"/>
          <p:cNvSpPr>
            <a:spLocks noGrp="1"/>
          </p:cNvSpPr>
          <p:nvPr>
            <p:ph type="ftr" sz="quarter" idx="2"/>
          </p:nvPr>
        </p:nvSpPr>
        <p:spPr>
          <a:xfrm>
            <a:off x="1" y="9721107"/>
            <a:ext cx="3076363" cy="513507"/>
          </a:xfrm>
          <a:prstGeom prst="rect">
            <a:avLst/>
          </a:prstGeom>
        </p:spPr>
        <p:txBody>
          <a:bodyPr vert="horz" lIns="94768" tIns="47384" rIns="94768" bIns="47384" rtlCol="0" anchor="b"/>
          <a:lstStyle>
            <a:lvl1pPr algn="l">
              <a:defRPr sz="1200"/>
            </a:lvl1pPr>
          </a:lstStyle>
          <a:p>
            <a:endParaRPr lang="cs-CZ"/>
          </a:p>
        </p:txBody>
      </p:sp>
      <p:sp>
        <p:nvSpPr>
          <p:cNvPr id="5" name="Zástupný symbol pro číslo snímku 4"/>
          <p:cNvSpPr>
            <a:spLocks noGrp="1"/>
          </p:cNvSpPr>
          <p:nvPr>
            <p:ph type="sldNum" sz="quarter" idx="3"/>
          </p:nvPr>
        </p:nvSpPr>
        <p:spPr>
          <a:xfrm>
            <a:off x="4021295" y="9721107"/>
            <a:ext cx="3076363" cy="513507"/>
          </a:xfrm>
          <a:prstGeom prst="rect">
            <a:avLst/>
          </a:prstGeom>
        </p:spPr>
        <p:txBody>
          <a:bodyPr vert="horz" lIns="94768" tIns="47384" rIns="94768" bIns="47384" rtlCol="0" anchor="b"/>
          <a:lstStyle>
            <a:lvl1pPr algn="r">
              <a:defRPr sz="1200"/>
            </a:lvl1pPr>
          </a:lstStyle>
          <a:p>
            <a:fld id="{6724ECC6-60B4-4AA6-86C6-4DEAF74DBD94}" type="slidenum">
              <a:rPr lang="cs-CZ" smtClean="0"/>
              <a:t>‹#›</a:t>
            </a:fld>
            <a:endParaRPr lang="cs-CZ"/>
          </a:p>
        </p:txBody>
      </p:sp>
    </p:spTree>
    <p:extLst>
      <p:ext uri="{BB962C8B-B14F-4D97-AF65-F5344CB8AC3E}">
        <p14:creationId xmlns:p14="http://schemas.microsoft.com/office/powerpoint/2010/main" val="279199115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3076363" cy="511731"/>
          </a:xfrm>
          <a:prstGeom prst="rect">
            <a:avLst/>
          </a:prstGeom>
        </p:spPr>
        <p:txBody>
          <a:bodyPr vert="horz" lIns="94768" tIns="47384" rIns="94768" bIns="47384" rtlCol="0"/>
          <a:lstStyle>
            <a:lvl1pPr algn="l">
              <a:defRPr sz="1200"/>
            </a:lvl1pPr>
          </a:lstStyle>
          <a:p>
            <a:endParaRPr lang="cs-CZ"/>
          </a:p>
        </p:txBody>
      </p:sp>
      <p:sp>
        <p:nvSpPr>
          <p:cNvPr id="3" name="Date Placeholder 2"/>
          <p:cNvSpPr>
            <a:spLocks noGrp="1"/>
          </p:cNvSpPr>
          <p:nvPr>
            <p:ph type="dt" idx="1"/>
          </p:nvPr>
        </p:nvSpPr>
        <p:spPr>
          <a:xfrm>
            <a:off x="4021295" y="0"/>
            <a:ext cx="3076363" cy="511731"/>
          </a:xfrm>
          <a:prstGeom prst="rect">
            <a:avLst/>
          </a:prstGeom>
        </p:spPr>
        <p:txBody>
          <a:bodyPr vert="horz" lIns="94768" tIns="47384" rIns="94768" bIns="47384" rtlCol="0"/>
          <a:lstStyle>
            <a:lvl1pPr algn="r">
              <a:defRPr sz="1200"/>
            </a:lvl1pPr>
          </a:lstStyle>
          <a:p>
            <a:fld id="{7F48D279-CB39-4E49-B4C4-534702CDECCA}" type="datetimeFigureOut">
              <a:rPr lang="cs-CZ" smtClean="0"/>
              <a:pPr/>
              <a:t>19.04.2024</a:t>
            </a:fld>
            <a:endParaRPr lang="cs-CZ"/>
          </a:p>
        </p:txBody>
      </p:sp>
      <p:sp>
        <p:nvSpPr>
          <p:cNvPr id="4" name="Slide Image Placeholder 3"/>
          <p:cNvSpPr>
            <a:spLocks noGrp="1" noRot="1" noChangeAspect="1"/>
          </p:cNvSpPr>
          <p:nvPr>
            <p:ph type="sldImg" idx="2"/>
          </p:nvPr>
        </p:nvSpPr>
        <p:spPr>
          <a:xfrm>
            <a:off x="992188" y="768350"/>
            <a:ext cx="5114925" cy="3836988"/>
          </a:xfrm>
          <a:prstGeom prst="rect">
            <a:avLst/>
          </a:prstGeom>
          <a:noFill/>
          <a:ln w="12700">
            <a:solidFill>
              <a:prstClr val="black"/>
            </a:solidFill>
          </a:ln>
        </p:spPr>
        <p:txBody>
          <a:bodyPr vert="horz" lIns="94768" tIns="47384" rIns="94768" bIns="47384" rtlCol="0" anchor="ctr"/>
          <a:lstStyle/>
          <a:p>
            <a:endParaRPr lang="cs-CZ"/>
          </a:p>
        </p:txBody>
      </p:sp>
      <p:sp>
        <p:nvSpPr>
          <p:cNvPr id="5" name="Notes Placeholder 4"/>
          <p:cNvSpPr>
            <a:spLocks noGrp="1"/>
          </p:cNvSpPr>
          <p:nvPr>
            <p:ph type="body" sz="quarter" idx="3"/>
          </p:nvPr>
        </p:nvSpPr>
        <p:spPr>
          <a:xfrm>
            <a:off x="709931" y="4861442"/>
            <a:ext cx="5679440" cy="4605576"/>
          </a:xfrm>
          <a:prstGeom prst="rect">
            <a:avLst/>
          </a:prstGeom>
        </p:spPr>
        <p:txBody>
          <a:bodyPr vert="horz" lIns="94768" tIns="47384" rIns="94768" bIns="47384"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6" name="Footer Placeholder 5"/>
          <p:cNvSpPr>
            <a:spLocks noGrp="1"/>
          </p:cNvSpPr>
          <p:nvPr>
            <p:ph type="ftr" sz="quarter" idx="4"/>
          </p:nvPr>
        </p:nvSpPr>
        <p:spPr>
          <a:xfrm>
            <a:off x="1" y="9721106"/>
            <a:ext cx="3076363" cy="511731"/>
          </a:xfrm>
          <a:prstGeom prst="rect">
            <a:avLst/>
          </a:prstGeom>
        </p:spPr>
        <p:txBody>
          <a:bodyPr vert="horz" lIns="94768" tIns="47384" rIns="94768" bIns="47384" rtlCol="0" anchor="b"/>
          <a:lstStyle>
            <a:lvl1pPr algn="l">
              <a:defRPr sz="1200"/>
            </a:lvl1pPr>
          </a:lstStyle>
          <a:p>
            <a:endParaRPr lang="cs-CZ"/>
          </a:p>
        </p:txBody>
      </p:sp>
      <p:sp>
        <p:nvSpPr>
          <p:cNvPr id="7" name="Slide Number Placeholder 6"/>
          <p:cNvSpPr>
            <a:spLocks noGrp="1"/>
          </p:cNvSpPr>
          <p:nvPr>
            <p:ph type="sldNum" sz="quarter" idx="5"/>
          </p:nvPr>
        </p:nvSpPr>
        <p:spPr>
          <a:xfrm>
            <a:off x="4021295" y="9721106"/>
            <a:ext cx="3076363" cy="511731"/>
          </a:xfrm>
          <a:prstGeom prst="rect">
            <a:avLst/>
          </a:prstGeom>
        </p:spPr>
        <p:txBody>
          <a:bodyPr vert="horz" lIns="94768" tIns="47384" rIns="94768" bIns="47384" rtlCol="0" anchor="b"/>
          <a:lstStyle>
            <a:lvl1pPr algn="r">
              <a:defRPr sz="1200"/>
            </a:lvl1pPr>
          </a:lstStyle>
          <a:p>
            <a:fld id="{F4CE2BAC-C39F-4556-A179-5451CF6BF04D}" type="slidenum">
              <a:rPr lang="cs-CZ" smtClean="0"/>
              <a:pPr/>
              <a:t>‹#›</a:t>
            </a:fld>
            <a:endParaRPr lang="cs-CZ"/>
          </a:p>
        </p:txBody>
      </p:sp>
    </p:spTree>
    <p:extLst>
      <p:ext uri="{BB962C8B-B14F-4D97-AF65-F5344CB8AC3E}">
        <p14:creationId xmlns:p14="http://schemas.microsoft.com/office/powerpoint/2010/main" val="37062545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wmf"/><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4.w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Ref idx="1001">
        <a:schemeClr val="bg1"/>
      </p:bgRef>
    </p:bg>
    <p:spTree>
      <p:nvGrpSpPr>
        <p:cNvPr id="1" name=""/>
        <p:cNvGrpSpPr/>
        <p:nvPr/>
      </p:nvGrpSpPr>
      <p:grpSpPr>
        <a:xfrm>
          <a:off x="0" y="0"/>
          <a:ext cx="0" cy="0"/>
          <a:chOff x="0" y="0"/>
          <a:chExt cx="0" cy="0"/>
        </a:xfrm>
      </p:grpSpPr>
      <p:sp>
        <p:nvSpPr>
          <p:cNvPr id="20" name="Rectangle 19"/>
          <p:cNvSpPr/>
          <p:nvPr userDrawn="1"/>
        </p:nvSpPr>
        <p:spPr>
          <a:xfrm>
            <a:off x="496888" y="5359350"/>
            <a:ext cx="8156575" cy="216000"/>
          </a:xfrm>
          <a:prstGeom prst="rect">
            <a:avLst/>
          </a:prstGeom>
          <a:solidFill>
            <a:schemeClr val="accent3"/>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72000" tIns="54000" rIns="72000" bIns="72000" rtlCol="0" anchor="t" anchorCtr="0"/>
          <a:lstStyle/>
          <a:p>
            <a:pPr algn="l"/>
            <a:endParaRPr lang="cs-CZ" sz="1500" dirty="0">
              <a:solidFill>
                <a:schemeClr val="tx1"/>
              </a:solidFill>
            </a:endParaRPr>
          </a:p>
        </p:txBody>
      </p:sp>
      <p:sp>
        <p:nvSpPr>
          <p:cNvPr id="21" name="Rectangle 20"/>
          <p:cNvSpPr/>
          <p:nvPr userDrawn="1"/>
        </p:nvSpPr>
        <p:spPr>
          <a:xfrm>
            <a:off x="0" y="5467350"/>
            <a:ext cx="9144000" cy="1390650"/>
          </a:xfrm>
          <a:prstGeom prst="rect">
            <a:avLst/>
          </a:prstGeom>
          <a:solidFill>
            <a:schemeClr val="bg2"/>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72000" tIns="54000" rIns="72000" bIns="72000" rtlCol="0" anchor="t" anchorCtr="0"/>
          <a:lstStyle/>
          <a:p>
            <a:pPr algn="l"/>
            <a:endParaRPr lang="cs-CZ" sz="1500" dirty="0">
              <a:solidFill>
                <a:schemeClr val="tx1"/>
              </a:solidFill>
            </a:endParaRPr>
          </a:p>
        </p:txBody>
      </p:sp>
      <p:sp>
        <p:nvSpPr>
          <p:cNvPr id="2" name="Title 1"/>
          <p:cNvSpPr>
            <a:spLocks noGrp="1"/>
          </p:cNvSpPr>
          <p:nvPr>
            <p:ph type="ctrTitle" hasCustomPrompt="1"/>
          </p:nvPr>
        </p:nvSpPr>
        <p:spPr>
          <a:xfrm>
            <a:off x="496887" y="4059080"/>
            <a:ext cx="8156575" cy="1134144"/>
          </a:xfrm>
        </p:spPr>
        <p:txBody>
          <a:bodyPr anchor="b" anchorCtr="0"/>
          <a:lstStyle>
            <a:lvl1pPr>
              <a:defRPr sz="3600">
                <a:solidFill>
                  <a:schemeClr val="tx1"/>
                </a:solidFill>
              </a:defRPr>
            </a:lvl1pPr>
          </a:lstStyle>
          <a:p>
            <a:r>
              <a:rPr lang="en-US" dirty="0"/>
              <a:t>Click to edit </a:t>
            </a:r>
            <a:br>
              <a:rPr lang="en-US" dirty="0"/>
            </a:br>
            <a:r>
              <a:rPr lang="en-US" dirty="0"/>
              <a:t>Master title style</a:t>
            </a:r>
            <a:endParaRPr lang="cs-CZ" dirty="0"/>
          </a:p>
        </p:txBody>
      </p:sp>
      <p:sp>
        <p:nvSpPr>
          <p:cNvPr id="3" name="Subtitle 2"/>
          <p:cNvSpPr>
            <a:spLocks noGrp="1"/>
          </p:cNvSpPr>
          <p:nvPr>
            <p:ph type="subTitle" idx="1"/>
          </p:nvPr>
        </p:nvSpPr>
        <p:spPr>
          <a:xfrm>
            <a:off x="496887" y="3429000"/>
            <a:ext cx="8156575" cy="378048"/>
          </a:xfrm>
        </p:spPr>
        <p:txBody>
          <a:bodyPr anchor="b" anchorCtr="0"/>
          <a:lstStyle>
            <a:lvl1pPr marL="252000" indent="-252000" algn="l">
              <a:buClrTx/>
              <a:buFont typeface="Verdana" pitchFamily="34" charset="0"/>
              <a:buChar char="—"/>
              <a:defRPr sz="1500" b="1">
                <a:solidFill>
                  <a:schemeClr val="accent3"/>
                </a:solidFill>
              </a:defRPr>
            </a:lvl1pPr>
            <a:lvl2pPr marL="504000" indent="-252000" algn="l">
              <a:buClrTx/>
              <a:buFont typeface="Verdana" pitchFamily="34" charset="0"/>
              <a:buChar char="—"/>
              <a:defRPr sz="1500">
                <a:solidFill>
                  <a:schemeClr val="accent3"/>
                </a:solidFill>
              </a:defRPr>
            </a:lvl2pPr>
            <a:lvl3pPr marL="756000" indent="-216000" algn="l">
              <a:buClrTx/>
              <a:buFont typeface="Verdana" pitchFamily="34" charset="0"/>
              <a:buChar char="—"/>
              <a:defRPr sz="1100">
                <a:solidFill>
                  <a:schemeClr val="accent3"/>
                </a:solidFill>
              </a:defRPr>
            </a:lvl3pPr>
            <a:lvl4pPr marL="972000" indent="-216000" algn="l">
              <a:buClrTx/>
              <a:buFont typeface="Verdana" pitchFamily="34" charset="0"/>
              <a:buChar char="—"/>
              <a:defRPr sz="1100">
                <a:solidFill>
                  <a:schemeClr val="accent3"/>
                </a:solidFill>
              </a:defRPr>
            </a:lvl4pPr>
            <a:lvl5pPr marL="1188000" indent="-216000" algn="l">
              <a:buClrTx/>
              <a:buFont typeface="Verdana" pitchFamily="34" charset="0"/>
              <a:buChar char="—"/>
              <a:defRPr sz="1100">
                <a:solidFill>
                  <a:schemeClr val="accent3"/>
                </a:solidFill>
              </a:defRPr>
            </a:lvl5pPr>
            <a:lvl6pPr marL="1404000" indent="-216000" algn="l">
              <a:buClrTx/>
              <a:buFont typeface="Verdana" pitchFamily="34" charset="0"/>
              <a:buChar char="—"/>
              <a:defRPr sz="1100">
                <a:solidFill>
                  <a:schemeClr val="accent3"/>
                </a:solidFill>
              </a:defRPr>
            </a:lvl6pPr>
            <a:lvl7pPr marL="1620000" indent="-216000" algn="l">
              <a:buClrTx/>
              <a:buFont typeface="Verdana" pitchFamily="34" charset="0"/>
              <a:buChar char="—"/>
              <a:defRPr sz="1100">
                <a:solidFill>
                  <a:schemeClr val="accent3"/>
                </a:solidFill>
              </a:defRPr>
            </a:lvl7pPr>
            <a:lvl8pPr marL="1836000" indent="-216000" algn="l">
              <a:buClrTx/>
              <a:buFont typeface="Verdana" pitchFamily="34" charset="0"/>
              <a:buChar char="—"/>
              <a:defRPr sz="1100">
                <a:solidFill>
                  <a:schemeClr val="accent3"/>
                </a:solidFill>
              </a:defRPr>
            </a:lvl8pPr>
            <a:lvl9pPr marL="2052000" indent="-216000" algn="l">
              <a:buClrTx/>
              <a:buFont typeface="Verdana" pitchFamily="34" charset="0"/>
              <a:buChar char="—"/>
              <a:defRPr sz="1100">
                <a:solidFill>
                  <a:schemeClr val="accent3"/>
                </a:solidFill>
              </a:defRPr>
            </a:lvl9pPr>
          </a:lstStyle>
          <a:p>
            <a:r>
              <a:rPr lang="en-US" dirty="0"/>
              <a:t>Click to edit Master subtitle style</a:t>
            </a:r>
            <a:endParaRPr lang="cs-CZ" dirty="0"/>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p>
          <a:p>
            <a:pPr lvl="8"/>
            <a:r>
              <a:rPr lang="en-US" dirty="0"/>
              <a:t>Ninth level</a:t>
            </a:r>
            <a:endParaRPr lang="cs-CZ" dirty="0"/>
          </a:p>
        </p:txBody>
      </p:sp>
      <p:sp>
        <p:nvSpPr>
          <p:cNvPr id="9" name="Text Placeholder 13"/>
          <p:cNvSpPr>
            <a:spLocks noGrp="1"/>
          </p:cNvSpPr>
          <p:nvPr>
            <p:ph type="body" sz="quarter" idx="13"/>
          </p:nvPr>
        </p:nvSpPr>
        <p:spPr>
          <a:xfrm>
            <a:off x="496888" y="6327368"/>
            <a:ext cx="8156575" cy="221070"/>
          </a:xfrm>
        </p:spPr>
        <p:txBody>
          <a:bodyPr anchor="b" anchorCtr="0"/>
          <a:lstStyle>
            <a:lvl1pPr marL="216000" indent="-216000">
              <a:buClrTx/>
              <a:defRPr sz="1100" b="1">
                <a:solidFill>
                  <a:schemeClr val="tx1"/>
                </a:solidFill>
              </a:defRPr>
            </a:lvl1pPr>
            <a:lvl2pPr marL="432000" indent="-216000">
              <a:buClrTx/>
              <a:defRPr sz="1100" b="0">
                <a:solidFill>
                  <a:schemeClr val="tx1"/>
                </a:solidFill>
              </a:defRPr>
            </a:lvl2pPr>
            <a:lvl3pPr marL="648000" indent="-216000">
              <a:buClrTx/>
              <a:defRPr sz="1100" b="0">
                <a:solidFill>
                  <a:schemeClr val="tx1"/>
                </a:solidFill>
              </a:defRPr>
            </a:lvl3pPr>
            <a:lvl4pPr marL="900000" indent="-216000">
              <a:buClrTx/>
              <a:defRPr sz="1100" b="0">
                <a:solidFill>
                  <a:schemeClr val="tx1"/>
                </a:solidFill>
              </a:defRPr>
            </a:lvl4pPr>
            <a:lvl5pPr marL="1152000" indent="-216000">
              <a:buClrTx/>
              <a:defRPr sz="1100" b="0">
                <a:solidFill>
                  <a:schemeClr val="tx1"/>
                </a:solidFill>
              </a:defRPr>
            </a:lvl5pPr>
            <a:lvl6pPr marL="1368000" indent="-216000">
              <a:buClrTx/>
              <a:defRPr sz="1100" b="0">
                <a:solidFill>
                  <a:schemeClr val="tx1"/>
                </a:solidFill>
              </a:defRPr>
            </a:lvl6pPr>
            <a:lvl7pPr marL="1584000" indent="-216000">
              <a:buClrTx/>
              <a:defRPr sz="1100" b="0">
                <a:solidFill>
                  <a:schemeClr val="tx1"/>
                </a:solidFill>
              </a:defRPr>
            </a:lvl7pPr>
            <a:lvl8pPr marL="1800000" indent="-216000">
              <a:buClrTx/>
              <a:defRPr sz="1100" b="0">
                <a:solidFill>
                  <a:schemeClr val="tx1"/>
                </a:solidFill>
              </a:defRPr>
            </a:lvl8pPr>
            <a:lvl9pPr marL="2016000" indent="-216000">
              <a:buClrTx/>
              <a:defRPr sz="1100" b="0">
                <a:solidFill>
                  <a:schemeClr val="tx1"/>
                </a:solidFill>
              </a:defRPr>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cs-CZ" dirty="0"/>
          </a:p>
          <a:p>
            <a:pPr lvl="5"/>
            <a:r>
              <a:rPr lang="en-US" dirty="0"/>
              <a:t>Sixth level</a:t>
            </a:r>
          </a:p>
          <a:p>
            <a:pPr lvl="6"/>
            <a:r>
              <a:rPr lang="en-US" dirty="0"/>
              <a:t>Seventh level</a:t>
            </a:r>
          </a:p>
          <a:p>
            <a:pPr lvl="7"/>
            <a:r>
              <a:rPr lang="en-US" dirty="0"/>
              <a:t>Eighth level</a:t>
            </a:r>
          </a:p>
          <a:p>
            <a:pPr lvl="8"/>
            <a:r>
              <a:rPr lang="en-US" dirty="0"/>
              <a:t>Ninth level</a:t>
            </a:r>
            <a:endParaRPr lang="cs-CZ" dirty="0"/>
          </a:p>
        </p:txBody>
      </p:sp>
      <p:sp>
        <p:nvSpPr>
          <p:cNvPr id="13" name="Text Placeholder 13"/>
          <p:cNvSpPr>
            <a:spLocks noGrp="1"/>
          </p:cNvSpPr>
          <p:nvPr>
            <p:ph type="body" sz="quarter" idx="14"/>
          </p:nvPr>
        </p:nvSpPr>
        <p:spPr>
          <a:xfrm>
            <a:off x="496888" y="5571272"/>
            <a:ext cx="8156575" cy="496152"/>
          </a:xfrm>
        </p:spPr>
        <p:txBody>
          <a:bodyPr anchor="t" anchorCtr="0"/>
          <a:lstStyle>
            <a:lvl1pPr marL="252000" indent="-252000">
              <a:buClrTx/>
              <a:defRPr sz="1500" b="0">
                <a:solidFill>
                  <a:schemeClr val="tx1"/>
                </a:solidFill>
              </a:defRPr>
            </a:lvl1pPr>
            <a:lvl2pPr marL="468000" indent="-216000">
              <a:buClrTx/>
              <a:defRPr sz="1100" b="0">
                <a:solidFill>
                  <a:schemeClr val="tx1"/>
                </a:solidFill>
              </a:defRPr>
            </a:lvl2pPr>
            <a:lvl3pPr marL="684000" indent="-216000">
              <a:buClrTx/>
              <a:defRPr sz="1100" b="0">
                <a:solidFill>
                  <a:schemeClr val="tx1"/>
                </a:solidFill>
              </a:defRPr>
            </a:lvl3pPr>
            <a:lvl4pPr marL="936000" indent="-216000">
              <a:buClrTx/>
              <a:defRPr sz="1100" b="0">
                <a:solidFill>
                  <a:schemeClr val="tx1"/>
                </a:solidFill>
              </a:defRPr>
            </a:lvl4pPr>
            <a:lvl5pPr marL="1188000" indent="-216000">
              <a:buClrTx/>
              <a:defRPr sz="1100" b="0">
                <a:solidFill>
                  <a:schemeClr val="tx1"/>
                </a:solidFill>
              </a:defRPr>
            </a:lvl5pPr>
            <a:lvl6pPr marL="1404000" indent="-216000">
              <a:buClrTx/>
              <a:defRPr sz="1100" b="0">
                <a:solidFill>
                  <a:schemeClr val="tx1"/>
                </a:solidFill>
              </a:defRPr>
            </a:lvl6pPr>
            <a:lvl7pPr marL="1620000" indent="-216000">
              <a:buClrTx/>
              <a:defRPr sz="1100" b="0">
                <a:solidFill>
                  <a:schemeClr val="tx1"/>
                </a:solidFill>
              </a:defRPr>
            </a:lvl7pPr>
            <a:lvl8pPr marL="1836000" indent="-216000">
              <a:buClrTx/>
              <a:defRPr sz="1100" b="0">
                <a:solidFill>
                  <a:schemeClr val="tx1"/>
                </a:solidFill>
              </a:defRPr>
            </a:lvl8pPr>
            <a:lvl9pPr marL="2052000" indent="-216000">
              <a:buClrTx/>
              <a:defRPr sz="1100" b="0">
                <a:solidFill>
                  <a:schemeClr val="tx1"/>
                </a:solidFill>
              </a:defRPr>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cs-CZ" dirty="0"/>
          </a:p>
          <a:p>
            <a:pPr lvl="5"/>
            <a:r>
              <a:rPr lang="en-US" dirty="0"/>
              <a:t>Sixth level</a:t>
            </a:r>
          </a:p>
          <a:p>
            <a:pPr lvl="6"/>
            <a:r>
              <a:rPr lang="en-US" dirty="0"/>
              <a:t>Seventh level</a:t>
            </a:r>
          </a:p>
          <a:p>
            <a:pPr lvl="7"/>
            <a:r>
              <a:rPr lang="en-US" dirty="0"/>
              <a:t>Eighth level</a:t>
            </a:r>
          </a:p>
          <a:p>
            <a:pPr lvl="8"/>
            <a:r>
              <a:rPr lang="en-US" dirty="0"/>
              <a:t>Ninth level</a:t>
            </a:r>
            <a:endParaRPr lang="cs-CZ" dirty="0"/>
          </a:p>
        </p:txBody>
      </p:sp>
      <p:pic>
        <p:nvPicPr>
          <p:cNvPr id="7" name="Obrázek 6">
            <a:extLst>
              <a:ext uri="{FF2B5EF4-FFF2-40B4-BE49-F238E27FC236}">
                <a16:creationId xmlns:a16="http://schemas.microsoft.com/office/drawing/2014/main" id="{D484C998-8052-416B-AE91-0AB37A28D161}"/>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96800" y="432000"/>
            <a:ext cx="1713673" cy="635688"/>
          </a:xfrm>
          <a:prstGeom prst="rect">
            <a:avLst/>
          </a:prstGeom>
        </p:spPr>
      </p:pic>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 Print (Eco)">
    <p:bg>
      <p:bgPr>
        <a:solidFill>
          <a:schemeClr val="tx1"/>
        </a:solidFill>
        <a:effectLst/>
      </p:bgPr>
    </p:bg>
    <p:spTree>
      <p:nvGrpSpPr>
        <p:cNvPr id="1" name=""/>
        <p:cNvGrpSpPr/>
        <p:nvPr/>
      </p:nvGrpSpPr>
      <p:grpSpPr>
        <a:xfrm>
          <a:off x="0" y="0"/>
          <a:ext cx="0" cy="0"/>
          <a:chOff x="0" y="0"/>
          <a:chExt cx="0" cy="0"/>
        </a:xfrm>
      </p:grpSpPr>
      <p:sp>
        <p:nvSpPr>
          <p:cNvPr id="20" name="Rectangle 19"/>
          <p:cNvSpPr/>
          <p:nvPr userDrawn="1"/>
        </p:nvSpPr>
        <p:spPr>
          <a:xfrm>
            <a:off x="496888" y="5359350"/>
            <a:ext cx="8156575" cy="216000"/>
          </a:xfrm>
          <a:prstGeom prst="rect">
            <a:avLst/>
          </a:prstGeom>
          <a:solidFill>
            <a:schemeClr val="accent3"/>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72000" tIns="54000" rIns="72000" bIns="72000" rtlCol="0" anchor="t" anchorCtr="0"/>
          <a:lstStyle/>
          <a:p>
            <a:pPr algn="l"/>
            <a:endParaRPr lang="cs-CZ" sz="1500" dirty="0">
              <a:solidFill>
                <a:schemeClr val="tx1"/>
              </a:solidFill>
            </a:endParaRPr>
          </a:p>
        </p:txBody>
      </p:sp>
      <p:sp>
        <p:nvSpPr>
          <p:cNvPr id="21" name="Rectangle 20"/>
          <p:cNvSpPr/>
          <p:nvPr userDrawn="1"/>
        </p:nvSpPr>
        <p:spPr>
          <a:xfrm>
            <a:off x="0" y="5467350"/>
            <a:ext cx="9144000" cy="1390650"/>
          </a:xfrm>
          <a:prstGeom prst="rect">
            <a:avLst/>
          </a:prstGeom>
          <a:solidFill>
            <a:schemeClr val="bg2"/>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72000" tIns="54000" rIns="72000" bIns="72000" rtlCol="0" anchor="t" anchorCtr="0"/>
          <a:lstStyle/>
          <a:p>
            <a:pPr algn="l"/>
            <a:endParaRPr lang="cs-CZ" sz="1500" dirty="0">
              <a:solidFill>
                <a:schemeClr val="tx1"/>
              </a:solidFill>
            </a:endParaRPr>
          </a:p>
        </p:txBody>
      </p:sp>
      <p:sp>
        <p:nvSpPr>
          <p:cNvPr id="2" name="Title 1"/>
          <p:cNvSpPr>
            <a:spLocks noGrp="1"/>
          </p:cNvSpPr>
          <p:nvPr>
            <p:ph type="ctrTitle" hasCustomPrompt="1"/>
          </p:nvPr>
        </p:nvSpPr>
        <p:spPr>
          <a:xfrm>
            <a:off x="496887" y="4059080"/>
            <a:ext cx="8156575" cy="1134144"/>
          </a:xfrm>
        </p:spPr>
        <p:txBody>
          <a:bodyPr anchor="b" anchorCtr="0"/>
          <a:lstStyle>
            <a:lvl1pPr>
              <a:defRPr sz="3600">
                <a:solidFill>
                  <a:schemeClr val="bg1"/>
                </a:solidFill>
              </a:defRPr>
            </a:lvl1pPr>
          </a:lstStyle>
          <a:p>
            <a:r>
              <a:rPr lang="en-US" dirty="0"/>
              <a:t>Click to edit </a:t>
            </a:r>
            <a:br>
              <a:rPr lang="en-US" dirty="0"/>
            </a:br>
            <a:r>
              <a:rPr lang="en-US" dirty="0"/>
              <a:t>Master title style</a:t>
            </a:r>
            <a:endParaRPr lang="cs-CZ" dirty="0"/>
          </a:p>
        </p:txBody>
      </p:sp>
      <p:sp>
        <p:nvSpPr>
          <p:cNvPr id="3" name="Subtitle 2"/>
          <p:cNvSpPr>
            <a:spLocks noGrp="1"/>
          </p:cNvSpPr>
          <p:nvPr>
            <p:ph type="subTitle" idx="1"/>
          </p:nvPr>
        </p:nvSpPr>
        <p:spPr>
          <a:xfrm>
            <a:off x="496887" y="3429000"/>
            <a:ext cx="8156575" cy="378048"/>
          </a:xfrm>
        </p:spPr>
        <p:txBody>
          <a:bodyPr anchor="b" anchorCtr="0"/>
          <a:lstStyle>
            <a:lvl1pPr marL="252000" indent="-252000" algn="l">
              <a:buClrTx/>
              <a:buFont typeface="Verdana" pitchFamily="34" charset="0"/>
              <a:buChar char="—"/>
              <a:defRPr sz="1500" b="1">
                <a:solidFill>
                  <a:schemeClr val="accent3"/>
                </a:solidFill>
              </a:defRPr>
            </a:lvl1pPr>
            <a:lvl2pPr marL="504000" indent="-252000" algn="l">
              <a:buClrTx/>
              <a:buFont typeface="Verdana" pitchFamily="34" charset="0"/>
              <a:buChar char="—"/>
              <a:defRPr sz="1500">
                <a:solidFill>
                  <a:schemeClr val="accent3"/>
                </a:solidFill>
              </a:defRPr>
            </a:lvl2pPr>
            <a:lvl3pPr marL="756000" indent="-216000" algn="l">
              <a:buClrTx/>
              <a:buFont typeface="Verdana" pitchFamily="34" charset="0"/>
              <a:buChar char="—"/>
              <a:defRPr sz="1100">
                <a:solidFill>
                  <a:schemeClr val="accent3"/>
                </a:solidFill>
              </a:defRPr>
            </a:lvl3pPr>
            <a:lvl4pPr marL="972000" indent="-216000" algn="l">
              <a:buClrTx/>
              <a:buFont typeface="Verdana" pitchFamily="34" charset="0"/>
              <a:buChar char="—"/>
              <a:defRPr sz="1100">
                <a:solidFill>
                  <a:schemeClr val="accent3"/>
                </a:solidFill>
              </a:defRPr>
            </a:lvl4pPr>
            <a:lvl5pPr marL="1188000" indent="-216000" algn="l">
              <a:buClrTx/>
              <a:buFont typeface="Verdana" pitchFamily="34" charset="0"/>
              <a:buChar char="—"/>
              <a:defRPr sz="1100">
                <a:solidFill>
                  <a:schemeClr val="accent3"/>
                </a:solidFill>
              </a:defRPr>
            </a:lvl5pPr>
            <a:lvl6pPr marL="1404000" indent="-216000" algn="l">
              <a:buClrTx/>
              <a:buFont typeface="Verdana" pitchFamily="34" charset="0"/>
              <a:buChar char="—"/>
              <a:defRPr sz="1100">
                <a:solidFill>
                  <a:schemeClr val="accent3"/>
                </a:solidFill>
              </a:defRPr>
            </a:lvl6pPr>
            <a:lvl7pPr marL="1620000" indent="-216000" algn="l">
              <a:buClrTx/>
              <a:buFont typeface="Verdana" pitchFamily="34" charset="0"/>
              <a:buChar char="—"/>
              <a:defRPr sz="1100">
                <a:solidFill>
                  <a:schemeClr val="accent3"/>
                </a:solidFill>
              </a:defRPr>
            </a:lvl7pPr>
            <a:lvl8pPr marL="1836000" indent="-216000" algn="l">
              <a:buClrTx/>
              <a:buFont typeface="Verdana" pitchFamily="34" charset="0"/>
              <a:buChar char="—"/>
              <a:defRPr sz="1100">
                <a:solidFill>
                  <a:schemeClr val="accent3"/>
                </a:solidFill>
              </a:defRPr>
            </a:lvl8pPr>
            <a:lvl9pPr marL="2052000" indent="-216000" algn="l">
              <a:buClrTx/>
              <a:buFont typeface="Verdana" pitchFamily="34" charset="0"/>
              <a:buChar char="—"/>
              <a:defRPr sz="1100">
                <a:solidFill>
                  <a:schemeClr val="accent3"/>
                </a:solidFill>
              </a:defRPr>
            </a:lvl9pPr>
          </a:lstStyle>
          <a:p>
            <a:r>
              <a:rPr lang="en-US" dirty="0"/>
              <a:t>Click to edit Master subtitle style</a:t>
            </a:r>
            <a:endParaRPr lang="cs-CZ" dirty="0"/>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p>
          <a:p>
            <a:pPr lvl="8"/>
            <a:r>
              <a:rPr lang="en-US" dirty="0"/>
              <a:t>Ninth level</a:t>
            </a:r>
            <a:endParaRPr lang="cs-CZ" dirty="0"/>
          </a:p>
        </p:txBody>
      </p:sp>
      <p:sp>
        <p:nvSpPr>
          <p:cNvPr id="9" name="Text Placeholder 13"/>
          <p:cNvSpPr>
            <a:spLocks noGrp="1"/>
          </p:cNvSpPr>
          <p:nvPr>
            <p:ph type="body" sz="quarter" idx="13"/>
          </p:nvPr>
        </p:nvSpPr>
        <p:spPr>
          <a:xfrm>
            <a:off x="496888" y="6327368"/>
            <a:ext cx="8156575" cy="221070"/>
          </a:xfrm>
        </p:spPr>
        <p:txBody>
          <a:bodyPr anchor="b" anchorCtr="0"/>
          <a:lstStyle>
            <a:lvl1pPr marL="216000" indent="-216000">
              <a:buClrTx/>
              <a:defRPr sz="1100" b="1">
                <a:solidFill>
                  <a:schemeClr val="tx1"/>
                </a:solidFill>
              </a:defRPr>
            </a:lvl1pPr>
            <a:lvl2pPr marL="432000" indent="-216000">
              <a:buClrTx/>
              <a:defRPr sz="1100" b="0">
                <a:solidFill>
                  <a:schemeClr val="tx1"/>
                </a:solidFill>
              </a:defRPr>
            </a:lvl2pPr>
            <a:lvl3pPr marL="648000" indent="-216000">
              <a:buClrTx/>
              <a:defRPr sz="1100" b="0">
                <a:solidFill>
                  <a:schemeClr val="tx1"/>
                </a:solidFill>
              </a:defRPr>
            </a:lvl3pPr>
            <a:lvl4pPr marL="900000" indent="-216000">
              <a:buClrTx/>
              <a:defRPr sz="1100" b="0">
                <a:solidFill>
                  <a:schemeClr val="tx1"/>
                </a:solidFill>
              </a:defRPr>
            </a:lvl4pPr>
            <a:lvl5pPr marL="1152000" indent="-216000">
              <a:buClrTx/>
              <a:defRPr sz="1100" b="0">
                <a:solidFill>
                  <a:schemeClr val="tx1"/>
                </a:solidFill>
              </a:defRPr>
            </a:lvl5pPr>
            <a:lvl6pPr marL="1368000" indent="-216000">
              <a:buClrTx/>
              <a:defRPr sz="1100" b="0">
                <a:solidFill>
                  <a:schemeClr val="tx1"/>
                </a:solidFill>
              </a:defRPr>
            </a:lvl6pPr>
            <a:lvl7pPr marL="1584000" indent="-216000">
              <a:buClrTx/>
              <a:defRPr sz="1100" b="0">
                <a:solidFill>
                  <a:schemeClr val="tx1"/>
                </a:solidFill>
              </a:defRPr>
            </a:lvl7pPr>
            <a:lvl8pPr marL="1800000" indent="-216000">
              <a:buClrTx/>
              <a:defRPr sz="1100" b="0">
                <a:solidFill>
                  <a:schemeClr val="tx1"/>
                </a:solidFill>
              </a:defRPr>
            </a:lvl8pPr>
            <a:lvl9pPr marL="2016000" indent="-216000">
              <a:buClrTx/>
              <a:defRPr sz="1100" b="0">
                <a:solidFill>
                  <a:schemeClr val="tx1"/>
                </a:solidFill>
              </a:defRPr>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cs-CZ" dirty="0"/>
          </a:p>
          <a:p>
            <a:pPr lvl="5"/>
            <a:r>
              <a:rPr lang="en-US" dirty="0"/>
              <a:t>Sixth level</a:t>
            </a:r>
          </a:p>
          <a:p>
            <a:pPr lvl="6"/>
            <a:r>
              <a:rPr lang="en-US" dirty="0"/>
              <a:t>Seventh level</a:t>
            </a:r>
          </a:p>
          <a:p>
            <a:pPr lvl="7"/>
            <a:r>
              <a:rPr lang="en-US" dirty="0"/>
              <a:t>Eighth level</a:t>
            </a:r>
          </a:p>
          <a:p>
            <a:pPr lvl="8"/>
            <a:r>
              <a:rPr lang="en-US" dirty="0"/>
              <a:t>Ninth level</a:t>
            </a:r>
            <a:endParaRPr lang="cs-CZ" dirty="0"/>
          </a:p>
        </p:txBody>
      </p:sp>
      <p:sp>
        <p:nvSpPr>
          <p:cNvPr id="13" name="Text Placeholder 13"/>
          <p:cNvSpPr>
            <a:spLocks noGrp="1"/>
          </p:cNvSpPr>
          <p:nvPr>
            <p:ph type="body" sz="quarter" idx="14"/>
          </p:nvPr>
        </p:nvSpPr>
        <p:spPr>
          <a:xfrm>
            <a:off x="496888" y="5571272"/>
            <a:ext cx="8156575" cy="496152"/>
          </a:xfrm>
        </p:spPr>
        <p:txBody>
          <a:bodyPr anchor="t" anchorCtr="0"/>
          <a:lstStyle>
            <a:lvl1pPr marL="252000" indent="-252000">
              <a:buClrTx/>
              <a:defRPr sz="1500" b="0">
                <a:solidFill>
                  <a:schemeClr val="tx1"/>
                </a:solidFill>
              </a:defRPr>
            </a:lvl1pPr>
            <a:lvl2pPr marL="468000" indent="-216000">
              <a:buClrTx/>
              <a:defRPr sz="1100" b="0">
                <a:solidFill>
                  <a:schemeClr val="tx1"/>
                </a:solidFill>
              </a:defRPr>
            </a:lvl2pPr>
            <a:lvl3pPr marL="684000" indent="-216000">
              <a:buClrTx/>
              <a:defRPr sz="1100" b="0">
                <a:solidFill>
                  <a:schemeClr val="tx1"/>
                </a:solidFill>
              </a:defRPr>
            </a:lvl3pPr>
            <a:lvl4pPr marL="936000" indent="-216000">
              <a:buClrTx/>
              <a:defRPr sz="1100" b="0">
                <a:solidFill>
                  <a:schemeClr val="tx1"/>
                </a:solidFill>
              </a:defRPr>
            </a:lvl4pPr>
            <a:lvl5pPr marL="1188000" indent="-216000">
              <a:buClrTx/>
              <a:defRPr sz="1100" b="0">
                <a:solidFill>
                  <a:schemeClr val="tx1"/>
                </a:solidFill>
              </a:defRPr>
            </a:lvl5pPr>
            <a:lvl6pPr marL="1404000" indent="-216000">
              <a:buClrTx/>
              <a:defRPr sz="1100" b="0">
                <a:solidFill>
                  <a:schemeClr val="tx1"/>
                </a:solidFill>
              </a:defRPr>
            </a:lvl6pPr>
            <a:lvl7pPr marL="1620000" indent="-216000">
              <a:buClrTx/>
              <a:defRPr sz="1100" b="0">
                <a:solidFill>
                  <a:schemeClr val="tx1"/>
                </a:solidFill>
              </a:defRPr>
            </a:lvl7pPr>
            <a:lvl8pPr marL="1836000" indent="-216000">
              <a:buClrTx/>
              <a:defRPr sz="1100" b="0">
                <a:solidFill>
                  <a:schemeClr val="tx1"/>
                </a:solidFill>
              </a:defRPr>
            </a:lvl8pPr>
            <a:lvl9pPr marL="2052000" indent="-216000">
              <a:buClrTx/>
              <a:defRPr sz="1100" b="0">
                <a:solidFill>
                  <a:schemeClr val="tx1"/>
                </a:solidFill>
              </a:defRPr>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cs-CZ" dirty="0"/>
          </a:p>
          <a:p>
            <a:pPr lvl="5"/>
            <a:r>
              <a:rPr lang="en-US" dirty="0"/>
              <a:t>Sixth level</a:t>
            </a:r>
          </a:p>
          <a:p>
            <a:pPr lvl="6"/>
            <a:r>
              <a:rPr lang="en-US" dirty="0"/>
              <a:t>Seventh level</a:t>
            </a:r>
          </a:p>
          <a:p>
            <a:pPr lvl="7"/>
            <a:r>
              <a:rPr lang="en-US" dirty="0"/>
              <a:t>Eighth level</a:t>
            </a:r>
          </a:p>
          <a:p>
            <a:pPr lvl="8"/>
            <a:r>
              <a:rPr lang="en-US" dirty="0"/>
              <a:t>Ninth level</a:t>
            </a:r>
            <a:endParaRPr lang="cs-CZ" dirty="0"/>
          </a:p>
        </p:txBody>
      </p:sp>
      <p:pic>
        <p:nvPicPr>
          <p:cNvPr id="10" name="Obrázek 9">
            <a:extLst>
              <a:ext uri="{FF2B5EF4-FFF2-40B4-BE49-F238E27FC236}">
                <a16:creationId xmlns:a16="http://schemas.microsoft.com/office/drawing/2014/main" id="{3B9573AE-0377-40D9-BDA9-DF8523212BC6}"/>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496800" y="432000"/>
            <a:ext cx="1713673" cy="635687"/>
          </a:xfrm>
          <a:prstGeom prst="rect">
            <a:avLst/>
          </a:prstGeom>
        </p:spPr>
      </p:pic>
    </p:spTree>
    <p:extLst>
      <p:ext uri="{BB962C8B-B14F-4D97-AF65-F5344CB8AC3E}">
        <p14:creationId xmlns:p14="http://schemas.microsoft.com/office/powerpoint/2010/main" val="2859047046"/>
      </p:ext>
    </p:extLst>
  </p:cSld>
  <p:clrMapOvr>
    <a:overrideClrMapping bg1="dk1" tx1="lt1" bg2="dk2" tx2="lt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96888" y="1509713"/>
            <a:ext cx="8156575" cy="4061559"/>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cs-CZ" dirty="0"/>
          </a:p>
          <a:p>
            <a:pPr lvl="5"/>
            <a:r>
              <a:rPr lang="en-US" dirty="0"/>
              <a:t>Sixth level</a:t>
            </a:r>
          </a:p>
          <a:p>
            <a:pPr lvl="6"/>
            <a:r>
              <a:rPr lang="en-US" dirty="0"/>
              <a:t>Seventh level</a:t>
            </a:r>
          </a:p>
          <a:p>
            <a:pPr lvl="7"/>
            <a:r>
              <a:rPr lang="en-US" dirty="0"/>
              <a:t>Eighth level</a:t>
            </a:r>
          </a:p>
          <a:p>
            <a:pPr lvl="8"/>
            <a:r>
              <a:rPr lang="en-US" dirty="0"/>
              <a:t>Ninth level</a:t>
            </a:r>
            <a:endParaRPr lang="cs-CZ" dirty="0"/>
          </a:p>
        </p:txBody>
      </p:sp>
      <p:sp>
        <p:nvSpPr>
          <p:cNvPr id="14" name="Text Placeholder 13"/>
          <p:cNvSpPr>
            <a:spLocks noGrp="1"/>
          </p:cNvSpPr>
          <p:nvPr>
            <p:ph type="body" sz="quarter" idx="13"/>
          </p:nvPr>
        </p:nvSpPr>
        <p:spPr>
          <a:xfrm>
            <a:off x="496888" y="5697288"/>
            <a:ext cx="8156575" cy="370137"/>
          </a:xfrm>
        </p:spPr>
        <p:txBody>
          <a:bodyPr anchor="b" anchorCtr="0"/>
          <a:lstStyle>
            <a:lvl1pPr marL="216000" indent="-216000">
              <a:buClrTx/>
              <a:defRPr sz="1100"/>
            </a:lvl1pPr>
            <a:lvl2pPr marL="432000" indent="-216000">
              <a:buClrTx/>
              <a:defRPr sz="1100"/>
            </a:lvl2pPr>
            <a:lvl3pPr marL="648000" indent="-216000">
              <a:buClrTx/>
              <a:defRPr sz="1100"/>
            </a:lvl3pPr>
            <a:lvl4pPr marL="900000" indent="-216000">
              <a:buClrTx/>
              <a:defRPr sz="1100"/>
            </a:lvl4pPr>
            <a:lvl5pPr marL="1152000" indent="-216000">
              <a:buClrTx/>
              <a:defRPr sz="1100"/>
            </a:lvl5pPr>
            <a:lvl6pPr marL="1368000" indent="-216000">
              <a:buClrTx/>
              <a:defRPr sz="1100"/>
            </a:lvl6pPr>
            <a:lvl7pPr marL="1584000" indent="-216000">
              <a:buClrTx/>
              <a:defRPr sz="1100"/>
            </a:lvl7pPr>
            <a:lvl8pPr marL="1800000" indent="-216000">
              <a:buClrTx/>
              <a:defRPr sz="1100"/>
            </a:lvl8pPr>
            <a:lvl9pPr marL="2016000" indent="-216000">
              <a:buClrTx/>
              <a:defRPr sz="11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cs-CZ" dirty="0"/>
          </a:p>
          <a:p>
            <a:pPr lvl="5"/>
            <a:r>
              <a:rPr lang="en-US" dirty="0"/>
              <a:t>Sixth level</a:t>
            </a:r>
          </a:p>
          <a:p>
            <a:pPr lvl="6"/>
            <a:r>
              <a:rPr lang="en-US" dirty="0"/>
              <a:t>Seventh level</a:t>
            </a:r>
          </a:p>
          <a:p>
            <a:pPr lvl="7"/>
            <a:r>
              <a:rPr lang="en-US" dirty="0"/>
              <a:t>Eighth level</a:t>
            </a:r>
          </a:p>
          <a:p>
            <a:pPr lvl="8"/>
            <a:r>
              <a:rPr lang="en-US" dirty="0"/>
              <a:t>Ninth level</a:t>
            </a:r>
            <a:endParaRPr lang="cs-CZ" dirty="0"/>
          </a:p>
        </p:txBody>
      </p:sp>
      <p:sp>
        <p:nvSpPr>
          <p:cNvPr id="15" name="Title 14"/>
          <p:cNvSpPr>
            <a:spLocks noGrp="1"/>
          </p:cNvSpPr>
          <p:nvPr>
            <p:ph type="title"/>
          </p:nvPr>
        </p:nvSpPr>
        <p:spPr>
          <a:xfrm>
            <a:off x="496888" y="360000"/>
            <a:ext cx="8156575" cy="800712"/>
          </a:xfrm>
        </p:spPr>
        <p:txBody>
          <a:bodyPr/>
          <a:lstStyle/>
          <a:p>
            <a:r>
              <a:rPr lang="en-US" dirty="0"/>
              <a:t>Click to edit Master title style</a:t>
            </a:r>
            <a:endParaRPr lang="cs-CZ" dirty="0"/>
          </a:p>
        </p:txBody>
      </p:sp>
      <p:sp>
        <p:nvSpPr>
          <p:cNvPr id="8" name="Date Placeholder 7"/>
          <p:cNvSpPr>
            <a:spLocks noGrp="1"/>
          </p:cNvSpPr>
          <p:nvPr>
            <p:ph type="dt" sz="half" idx="14"/>
          </p:nvPr>
        </p:nvSpPr>
        <p:spPr/>
        <p:txBody>
          <a:bodyPr/>
          <a:lstStyle/>
          <a:p>
            <a:endParaRPr lang="cs-CZ" dirty="0"/>
          </a:p>
        </p:txBody>
      </p:sp>
      <p:sp>
        <p:nvSpPr>
          <p:cNvPr id="9" name="Slide Number Placeholder 8"/>
          <p:cNvSpPr>
            <a:spLocks noGrp="1"/>
          </p:cNvSpPr>
          <p:nvPr>
            <p:ph type="sldNum" sz="quarter" idx="15"/>
          </p:nvPr>
        </p:nvSpPr>
        <p:spPr/>
        <p:txBody>
          <a:bodyPr/>
          <a:lstStyle/>
          <a:p>
            <a:fld id="{D2BBFFE0-7584-47E7-90FA-15F39808A249}" type="slidenum">
              <a:rPr lang="cs-CZ" smtClean="0"/>
              <a:pPr/>
              <a:t>‹#›</a:t>
            </a:fld>
            <a:endParaRPr lang="cs-CZ" dirty="0"/>
          </a:p>
        </p:txBody>
      </p:sp>
      <p:sp>
        <p:nvSpPr>
          <p:cNvPr id="13" name="Footer Placeholder 12"/>
          <p:cNvSpPr>
            <a:spLocks noGrp="1"/>
          </p:cNvSpPr>
          <p:nvPr>
            <p:ph type="ftr" sz="quarter" idx="16"/>
          </p:nvPr>
        </p:nvSpPr>
        <p:spPr/>
        <p:txBody>
          <a:bodyPr/>
          <a:lstStyle/>
          <a:p>
            <a:r>
              <a:rPr lang="cs-CZ" smtClean="0"/>
              <a:t>Seznámení s novým předpisem SŽ Z2</a:t>
            </a:r>
            <a:endParaRPr lang="cs-CZ"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Content with Picture 1/3">
    <p:spTree>
      <p:nvGrpSpPr>
        <p:cNvPr id="1" name=""/>
        <p:cNvGrpSpPr/>
        <p:nvPr/>
      </p:nvGrpSpPr>
      <p:grpSpPr>
        <a:xfrm>
          <a:off x="0" y="0"/>
          <a:ext cx="0" cy="0"/>
          <a:chOff x="0" y="0"/>
          <a:chExt cx="0" cy="0"/>
        </a:xfrm>
      </p:grpSpPr>
      <p:sp>
        <p:nvSpPr>
          <p:cNvPr id="3" name="Content Placeholder 2"/>
          <p:cNvSpPr>
            <a:spLocks noGrp="1"/>
          </p:cNvSpPr>
          <p:nvPr>
            <p:ph idx="1"/>
          </p:nvPr>
        </p:nvSpPr>
        <p:spPr>
          <a:xfrm>
            <a:off x="496888" y="1509713"/>
            <a:ext cx="5394325" cy="4061559"/>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cs-CZ" dirty="0"/>
          </a:p>
          <a:p>
            <a:pPr lvl="5"/>
            <a:r>
              <a:rPr lang="en-US" dirty="0"/>
              <a:t>Sixth level</a:t>
            </a:r>
          </a:p>
          <a:p>
            <a:pPr lvl="6"/>
            <a:r>
              <a:rPr lang="en-US" dirty="0"/>
              <a:t>Seventh level</a:t>
            </a:r>
          </a:p>
          <a:p>
            <a:pPr lvl="7"/>
            <a:r>
              <a:rPr lang="en-US" dirty="0"/>
              <a:t>Eighth level</a:t>
            </a:r>
          </a:p>
          <a:p>
            <a:pPr lvl="8"/>
            <a:r>
              <a:rPr lang="en-US" dirty="0"/>
              <a:t>Ninth level</a:t>
            </a:r>
            <a:endParaRPr lang="cs-CZ" dirty="0"/>
          </a:p>
        </p:txBody>
      </p:sp>
      <p:sp>
        <p:nvSpPr>
          <p:cNvPr id="14" name="Text Placeholder 13"/>
          <p:cNvSpPr>
            <a:spLocks noGrp="1"/>
          </p:cNvSpPr>
          <p:nvPr>
            <p:ph type="body" sz="quarter" idx="13"/>
          </p:nvPr>
        </p:nvSpPr>
        <p:spPr>
          <a:xfrm>
            <a:off x="496888" y="5697288"/>
            <a:ext cx="8156575" cy="370137"/>
          </a:xfrm>
        </p:spPr>
        <p:txBody>
          <a:bodyPr anchor="b" anchorCtr="0"/>
          <a:lstStyle>
            <a:lvl1pPr marL="216000" indent="-216000">
              <a:buClrTx/>
              <a:defRPr sz="1100"/>
            </a:lvl1pPr>
            <a:lvl2pPr marL="432000" indent="-216000">
              <a:buClrTx/>
              <a:defRPr sz="1100"/>
            </a:lvl2pPr>
            <a:lvl3pPr marL="648000" indent="-216000">
              <a:buClrTx/>
              <a:defRPr sz="1100"/>
            </a:lvl3pPr>
            <a:lvl4pPr marL="900000" indent="-216000">
              <a:buClrTx/>
              <a:defRPr sz="1100"/>
            </a:lvl4pPr>
            <a:lvl5pPr marL="1152000" indent="-216000">
              <a:buClrTx/>
              <a:defRPr sz="1100"/>
            </a:lvl5pPr>
            <a:lvl6pPr marL="1368000" indent="-216000">
              <a:buClrTx/>
              <a:defRPr sz="1100"/>
            </a:lvl6pPr>
            <a:lvl7pPr marL="1584000" indent="-216000">
              <a:buClrTx/>
              <a:defRPr sz="1100"/>
            </a:lvl7pPr>
            <a:lvl8pPr marL="1800000" indent="-216000">
              <a:buClrTx/>
              <a:defRPr sz="1100"/>
            </a:lvl8pPr>
            <a:lvl9pPr marL="2016000" indent="-216000">
              <a:buClrTx/>
              <a:defRPr sz="11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cs-CZ" dirty="0"/>
          </a:p>
          <a:p>
            <a:pPr lvl="5"/>
            <a:r>
              <a:rPr lang="en-US" dirty="0"/>
              <a:t>Sixth level</a:t>
            </a:r>
          </a:p>
          <a:p>
            <a:pPr lvl="6"/>
            <a:r>
              <a:rPr lang="en-US" dirty="0"/>
              <a:t>Seventh level</a:t>
            </a:r>
          </a:p>
          <a:p>
            <a:pPr lvl="7"/>
            <a:r>
              <a:rPr lang="en-US" dirty="0"/>
              <a:t>Eighth level</a:t>
            </a:r>
          </a:p>
          <a:p>
            <a:pPr lvl="8"/>
            <a:r>
              <a:rPr lang="en-US" dirty="0"/>
              <a:t>Ninth level</a:t>
            </a:r>
            <a:endParaRPr lang="cs-CZ" dirty="0"/>
          </a:p>
        </p:txBody>
      </p:sp>
      <p:sp>
        <p:nvSpPr>
          <p:cNvPr id="15" name="Title 14"/>
          <p:cNvSpPr>
            <a:spLocks noGrp="1"/>
          </p:cNvSpPr>
          <p:nvPr>
            <p:ph type="title"/>
          </p:nvPr>
        </p:nvSpPr>
        <p:spPr>
          <a:xfrm>
            <a:off x="496888" y="360000"/>
            <a:ext cx="8156575" cy="800712"/>
          </a:xfrm>
        </p:spPr>
        <p:txBody>
          <a:bodyPr/>
          <a:lstStyle/>
          <a:p>
            <a:r>
              <a:rPr lang="en-US" dirty="0"/>
              <a:t>Click to edit Master title style</a:t>
            </a:r>
            <a:endParaRPr lang="cs-CZ" dirty="0"/>
          </a:p>
        </p:txBody>
      </p:sp>
      <p:sp>
        <p:nvSpPr>
          <p:cNvPr id="9" name="Picture Placeholder 8"/>
          <p:cNvSpPr>
            <a:spLocks noGrp="1"/>
          </p:cNvSpPr>
          <p:nvPr>
            <p:ph type="pic" sz="quarter" idx="14"/>
          </p:nvPr>
        </p:nvSpPr>
        <p:spPr>
          <a:xfrm>
            <a:off x="6134100" y="1509713"/>
            <a:ext cx="2519363" cy="4060825"/>
          </a:xfrm>
        </p:spPr>
        <p:txBody>
          <a:bodyPr/>
          <a:lstStyle/>
          <a:p>
            <a:endParaRPr lang="cs-CZ" dirty="0"/>
          </a:p>
        </p:txBody>
      </p:sp>
      <p:sp>
        <p:nvSpPr>
          <p:cNvPr id="13" name="Date Placeholder 12"/>
          <p:cNvSpPr>
            <a:spLocks noGrp="1"/>
          </p:cNvSpPr>
          <p:nvPr>
            <p:ph type="dt" sz="half" idx="15"/>
          </p:nvPr>
        </p:nvSpPr>
        <p:spPr/>
        <p:txBody>
          <a:bodyPr/>
          <a:lstStyle/>
          <a:p>
            <a:endParaRPr lang="cs-CZ" dirty="0"/>
          </a:p>
        </p:txBody>
      </p:sp>
      <p:sp>
        <p:nvSpPr>
          <p:cNvPr id="16" name="Slide Number Placeholder 15"/>
          <p:cNvSpPr>
            <a:spLocks noGrp="1"/>
          </p:cNvSpPr>
          <p:nvPr>
            <p:ph type="sldNum" sz="quarter" idx="16"/>
          </p:nvPr>
        </p:nvSpPr>
        <p:spPr/>
        <p:txBody>
          <a:bodyPr/>
          <a:lstStyle/>
          <a:p>
            <a:fld id="{D2BBFFE0-7584-47E7-90FA-15F39808A249}" type="slidenum">
              <a:rPr lang="cs-CZ" smtClean="0"/>
              <a:pPr/>
              <a:t>‹#›</a:t>
            </a:fld>
            <a:endParaRPr lang="cs-CZ" dirty="0"/>
          </a:p>
        </p:txBody>
      </p:sp>
      <p:sp>
        <p:nvSpPr>
          <p:cNvPr id="17" name="Footer Placeholder 16"/>
          <p:cNvSpPr>
            <a:spLocks noGrp="1"/>
          </p:cNvSpPr>
          <p:nvPr>
            <p:ph type="ftr" sz="quarter" idx="17"/>
          </p:nvPr>
        </p:nvSpPr>
        <p:spPr/>
        <p:txBody>
          <a:bodyPr/>
          <a:lstStyle/>
          <a:p>
            <a:r>
              <a:rPr lang="cs-CZ" smtClean="0"/>
              <a:t>Seznámení s novým předpisem SŽ Z2</a:t>
            </a:r>
            <a:endParaRPr lang="cs-CZ"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and Content with Picture 1/2">
    <p:spTree>
      <p:nvGrpSpPr>
        <p:cNvPr id="1" name=""/>
        <p:cNvGrpSpPr/>
        <p:nvPr/>
      </p:nvGrpSpPr>
      <p:grpSpPr>
        <a:xfrm>
          <a:off x="0" y="0"/>
          <a:ext cx="0" cy="0"/>
          <a:chOff x="0" y="0"/>
          <a:chExt cx="0" cy="0"/>
        </a:xfrm>
      </p:grpSpPr>
      <p:sp>
        <p:nvSpPr>
          <p:cNvPr id="3" name="Content Placeholder 2"/>
          <p:cNvSpPr>
            <a:spLocks noGrp="1"/>
          </p:cNvSpPr>
          <p:nvPr>
            <p:ph idx="1"/>
          </p:nvPr>
        </p:nvSpPr>
        <p:spPr>
          <a:xfrm>
            <a:off x="496889" y="1509713"/>
            <a:ext cx="3949700" cy="4061559"/>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cs-CZ" dirty="0"/>
          </a:p>
          <a:p>
            <a:pPr lvl="5"/>
            <a:r>
              <a:rPr lang="en-US" dirty="0"/>
              <a:t>Sixth level</a:t>
            </a:r>
          </a:p>
          <a:p>
            <a:pPr lvl="6"/>
            <a:r>
              <a:rPr lang="en-US" dirty="0"/>
              <a:t>Seventh level</a:t>
            </a:r>
          </a:p>
          <a:p>
            <a:pPr lvl="7"/>
            <a:r>
              <a:rPr lang="en-US" dirty="0"/>
              <a:t>Eighth level</a:t>
            </a:r>
          </a:p>
          <a:p>
            <a:pPr lvl="8"/>
            <a:r>
              <a:rPr lang="en-US" dirty="0"/>
              <a:t>Ninth level</a:t>
            </a:r>
            <a:endParaRPr lang="cs-CZ" dirty="0"/>
          </a:p>
        </p:txBody>
      </p:sp>
      <p:sp>
        <p:nvSpPr>
          <p:cNvPr id="10" name="Date Placeholder 9"/>
          <p:cNvSpPr>
            <a:spLocks noGrp="1"/>
          </p:cNvSpPr>
          <p:nvPr>
            <p:ph type="dt" sz="half" idx="10"/>
          </p:nvPr>
        </p:nvSpPr>
        <p:spPr/>
        <p:txBody>
          <a:bodyPr/>
          <a:lstStyle/>
          <a:p>
            <a:endParaRPr lang="cs-CZ" dirty="0"/>
          </a:p>
        </p:txBody>
      </p:sp>
      <p:sp>
        <p:nvSpPr>
          <p:cNvPr id="11" name="Slide Number Placeholder 10"/>
          <p:cNvSpPr>
            <a:spLocks noGrp="1"/>
          </p:cNvSpPr>
          <p:nvPr>
            <p:ph type="sldNum" sz="quarter" idx="11"/>
          </p:nvPr>
        </p:nvSpPr>
        <p:spPr/>
        <p:txBody>
          <a:bodyPr/>
          <a:lstStyle/>
          <a:p>
            <a:fld id="{D2BBFFE0-7584-47E7-90FA-15F39808A249}" type="slidenum">
              <a:rPr lang="cs-CZ" smtClean="0"/>
              <a:pPr/>
              <a:t>‹#›</a:t>
            </a:fld>
            <a:endParaRPr lang="cs-CZ" dirty="0"/>
          </a:p>
        </p:txBody>
      </p:sp>
      <p:sp>
        <p:nvSpPr>
          <p:cNvPr id="12" name="Footer Placeholder 11"/>
          <p:cNvSpPr>
            <a:spLocks noGrp="1"/>
          </p:cNvSpPr>
          <p:nvPr>
            <p:ph type="ftr" sz="quarter" idx="12"/>
          </p:nvPr>
        </p:nvSpPr>
        <p:spPr/>
        <p:txBody>
          <a:bodyPr/>
          <a:lstStyle/>
          <a:p>
            <a:r>
              <a:rPr lang="cs-CZ" smtClean="0"/>
              <a:t>Seznámení s novým předpisem SŽ Z2</a:t>
            </a:r>
            <a:endParaRPr lang="cs-CZ" dirty="0"/>
          </a:p>
        </p:txBody>
      </p:sp>
      <p:sp>
        <p:nvSpPr>
          <p:cNvPr id="14" name="Text Placeholder 13"/>
          <p:cNvSpPr>
            <a:spLocks noGrp="1"/>
          </p:cNvSpPr>
          <p:nvPr>
            <p:ph type="body" sz="quarter" idx="13"/>
          </p:nvPr>
        </p:nvSpPr>
        <p:spPr>
          <a:xfrm>
            <a:off x="496888" y="5697288"/>
            <a:ext cx="8156575" cy="370137"/>
          </a:xfrm>
        </p:spPr>
        <p:txBody>
          <a:bodyPr anchor="b" anchorCtr="0"/>
          <a:lstStyle>
            <a:lvl1pPr marL="216000" indent="-216000">
              <a:buClrTx/>
              <a:defRPr sz="1100"/>
            </a:lvl1pPr>
            <a:lvl2pPr marL="432000" indent="-216000">
              <a:buClrTx/>
              <a:defRPr sz="1100"/>
            </a:lvl2pPr>
            <a:lvl3pPr marL="648000" indent="-216000">
              <a:buClrTx/>
              <a:defRPr sz="1100"/>
            </a:lvl3pPr>
            <a:lvl4pPr marL="900000" indent="-216000">
              <a:buClrTx/>
              <a:defRPr sz="1100"/>
            </a:lvl4pPr>
            <a:lvl5pPr marL="1152000" indent="-216000">
              <a:buClrTx/>
              <a:defRPr sz="1100"/>
            </a:lvl5pPr>
            <a:lvl6pPr marL="1368000" indent="-216000">
              <a:buClrTx/>
              <a:defRPr sz="1100"/>
            </a:lvl6pPr>
            <a:lvl7pPr marL="1584000" indent="-216000">
              <a:buClrTx/>
              <a:defRPr sz="1100"/>
            </a:lvl7pPr>
            <a:lvl8pPr marL="1800000" indent="-216000">
              <a:buClrTx/>
              <a:defRPr sz="1100"/>
            </a:lvl8pPr>
            <a:lvl9pPr marL="2016000" indent="-216000">
              <a:buClrTx/>
              <a:defRPr sz="11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cs-CZ" dirty="0"/>
          </a:p>
          <a:p>
            <a:pPr lvl="5"/>
            <a:r>
              <a:rPr lang="en-US" dirty="0"/>
              <a:t>Sixth level</a:t>
            </a:r>
          </a:p>
          <a:p>
            <a:pPr lvl="6"/>
            <a:r>
              <a:rPr lang="en-US" dirty="0"/>
              <a:t>Seventh level</a:t>
            </a:r>
          </a:p>
          <a:p>
            <a:pPr lvl="7"/>
            <a:r>
              <a:rPr lang="en-US" dirty="0"/>
              <a:t>Eighth level</a:t>
            </a:r>
          </a:p>
          <a:p>
            <a:pPr lvl="8"/>
            <a:r>
              <a:rPr lang="en-US" dirty="0"/>
              <a:t>Ninth level</a:t>
            </a:r>
            <a:endParaRPr lang="cs-CZ" dirty="0"/>
          </a:p>
        </p:txBody>
      </p:sp>
      <p:sp>
        <p:nvSpPr>
          <p:cNvPr id="15" name="Title 14"/>
          <p:cNvSpPr>
            <a:spLocks noGrp="1"/>
          </p:cNvSpPr>
          <p:nvPr>
            <p:ph type="title"/>
          </p:nvPr>
        </p:nvSpPr>
        <p:spPr>
          <a:xfrm>
            <a:off x="496888" y="360000"/>
            <a:ext cx="8156575" cy="800712"/>
          </a:xfrm>
        </p:spPr>
        <p:txBody>
          <a:bodyPr/>
          <a:lstStyle/>
          <a:p>
            <a:r>
              <a:rPr lang="en-US" dirty="0"/>
              <a:t>Click to edit Master title style</a:t>
            </a:r>
            <a:endParaRPr lang="cs-CZ" dirty="0"/>
          </a:p>
        </p:txBody>
      </p:sp>
      <p:sp>
        <p:nvSpPr>
          <p:cNvPr id="9" name="Picture Placeholder 8"/>
          <p:cNvSpPr>
            <a:spLocks noGrp="1"/>
          </p:cNvSpPr>
          <p:nvPr>
            <p:ph type="pic" sz="quarter" idx="14"/>
          </p:nvPr>
        </p:nvSpPr>
        <p:spPr>
          <a:xfrm>
            <a:off x="4697414" y="1509713"/>
            <a:ext cx="3956050" cy="4060825"/>
          </a:xfrm>
        </p:spPr>
        <p:txBody>
          <a:bodyPr/>
          <a:lstStyle/>
          <a:p>
            <a:endParaRPr lang="cs-CZ"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and Content with Small Pictures">
    <p:spTree>
      <p:nvGrpSpPr>
        <p:cNvPr id="1" name=""/>
        <p:cNvGrpSpPr/>
        <p:nvPr/>
      </p:nvGrpSpPr>
      <p:grpSpPr>
        <a:xfrm>
          <a:off x="0" y="0"/>
          <a:ext cx="0" cy="0"/>
          <a:chOff x="0" y="0"/>
          <a:chExt cx="0" cy="0"/>
        </a:xfrm>
      </p:grpSpPr>
      <p:sp>
        <p:nvSpPr>
          <p:cNvPr id="3" name="Content Placeholder 2"/>
          <p:cNvSpPr>
            <a:spLocks noGrp="1"/>
          </p:cNvSpPr>
          <p:nvPr>
            <p:ph idx="1"/>
          </p:nvPr>
        </p:nvSpPr>
        <p:spPr>
          <a:xfrm>
            <a:off x="496888" y="3429000"/>
            <a:ext cx="8156575" cy="2142272"/>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cs-CZ" dirty="0"/>
          </a:p>
          <a:p>
            <a:pPr lvl="5"/>
            <a:r>
              <a:rPr lang="en-US" dirty="0"/>
              <a:t>Sixth level</a:t>
            </a:r>
          </a:p>
          <a:p>
            <a:pPr lvl="6"/>
            <a:r>
              <a:rPr lang="en-US" dirty="0"/>
              <a:t>Seventh level</a:t>
            </a:r>
          </a:p>
          <a:p>
            <a:pPr lvl="7"/>
            <a:r>
              <a:rPr lang="en-US" dirty="0"/>
              <a:t>Eighth level</a:t>
            </a:r>
          </a:p>
          <a:p>
            <a:pPr lvl="8"/>
            <a:r>
              <a:rPr lang="en-US" dirty="0"/>
              <a:t>Ninth level</a:t>
            </a:r>
            <a:endParaRPr lang="cs-CZ" dirty="0"/>
          </a:p>
        </p:txBody>
      </p:sp>
      <p:sp>
        <p:nvSpPr>
          <p:cNvPr id="10" name="Date Placeholder 9"/>
          <p:cNvSpPr>
            <a:spLocks noGrp="1"/>
          </p:cNvSpPr>
          <p:nvPr>
            <p:ph type="dt" sz="half" idx="10"/>
          </p:nvPr>
        </p:nvSpPr>
        <p:spPr/>
        <p:txBody>
          <a:bodyPr/>
          <a:lstStyle/>
          <a:p>
            <a:endParaRPr lang="cs-CZ" dirty="0"/>
          </a:p>
        </p:txBody>
      </p:sp>
      <p:sp>
        <p:nvSpPr>
          <p:cNvPr id="11" name="Slide Number Placeholder 10"/>
          <p:cNvSpPr>
            <a:spLocks noGrp="1"/>
          </p:cNvSpPr>
          <p:nvPr>
            <p:ph type="sldNum" sz="quarter" idx="11"/>
          </p:nvPr>
        </p:nvSpPr>
        <p:spPr/>
        <p:txBody>
          <a:bodyPr/>
          <a:lstStyle/>
          <a:p>
            <a:fld id="{D2BBFFE0-7584-47E7-90FA-15F39808A249}" type="slidenum">
              <a:rPr lang="cs-CZ" smtClean="0"/>
              <a:pPr/>
              <a:t>‹#›</a:t>
            </a:fld>
            <a:endParaRPr lang="cs-CZ" dirty="0"/>
          </a:p>
        </p:txBody>
      </p:sp>
      <p:sp>
        <p:nvSpPr>
          <p:cNvPr id="12" name="Footer Placeholder 11"/>
          <p:cNvSpPr>
            <a:spLocks noGrp="1"/>
          </p:cNvSpPr>
          <p:nvPr>
            <p:ph type="ftr" sz="quarter" idx="12"/>
          </p:nvPr>
        </p:nvSpPr>
        <p:spPr/>
        <p:txBody>
          <a:bodyPr/>
          <a:lstStyle/>
          <a:p>
            <a:r>
              <a:rPr lang="cs-CZ" smtClean="0"/>
              <a:t>Seznámení s novým předpisem SŽ Z2</a:t>
            </a:r>
            <a:endParaRPr lang="cs-CZ" dirty="0"/>
          </a:p>
        </p:txBody>
      </p:sp>
      <p:sp>
        <p:nvSpPr>
          <p:cNvPr id="14" name="Text Placeholder 13"/>
          <p:cNvSpPr>
            <a:spLocks noGrp="1"/>
          </p:cNvSpPr>
          <p:nvPr>
            <p:ph type="body" sz="quarter" idx="13"/>
          </p:nvPr>
        </p:nvSpPr>
        <p:spPr>
          <a:xfrm>
            <a:off x="496888" y="5697288"/>
            <a:ext cx="8156575" cy="370137"/>
          </a:xfrm>
        </p:spPr>
        <p:txBody>
          <a:bodyPr anchor="b" anchorCtr="0"/>
          <a:lstStyle>
            <a:lvl1pPr marL="216000" indent="-216000">
              <a:buClrTx/>
              <a:defRPr sz="1100"/>
            </a:lvl1pPr>
            <a:lvl2pPr marL="432000" indent="-216000">
              <a:buClrTx/>
              <a:defRPr sz="1100"/>
            </a:lvl2pPr>
            <a:lvl3pPr marL="648000" indent="-216000">
              <a:buClrTx/>
              <a:defRPr sz="1100"/>
            </a:lvl3pPr>
            <a:lvl4pPr marL="900000" indent="-216000">
              <a:buClrTx/>
              <a:defRPr sz="1100"/>
            </a:lvl4pPr>
            <a:lvl5pPr marL="1152000" indent="-216000">
              <a:buClrTx/>
              <a:defRPr sz="1100"/>
            </a:lvl5pPr>
            <a:lvl6pPr marL="1368000" indent="-216000">
              <a:buClrTx/>
              <a:defRPr sz="1100"/>
            </a:lvl6pPr>
            <a:lvl7pPr marL="1584000" indent="-216000">
              <a:buClrTx/>
              <a:defRPr sz="1100"/>
            </a:lvl7pPr>
            <a:lvl8pPr marL="1800000" indent="-216000">
              <a:buClrTx/>
              <a:defRPr sz="1100"/>
            </a:lvl8pPr>
            <a:lvl9pPr marL="2016000" indent="-216000">
              <a:buClrTx/>
              <a:defRPr sz="11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cs-CZ" dirty="0"/>
          </a:p>
          <a:p>
            <a:pPr lvl="5"/>
            <a:r>
              <a:rPr lang="en-US" dirty="0"/>
              <a:t>Sixth level</a:t>
            </a:r>
          </a:p>
          <a:p>
            <a:pPr lvl="6"/>
            <a:r>
              <a:rPr lang="en-US" dirty="0"/>
              <a:t>Seventh level</a:t>
            </a:r>
          </a:p>
          <a:p>
            <a:pPr lvl="7"/>
            <a:r>
              <a:rPr lang="en-US" dirty="0"/>
              <a:t>Eighth level</a:t>
            </a:r>
          </a:p>
          <a:p>
            <a:pPr lvl="8"/>
            <a:r>
              <a:rPr lang="en-US" dirty="0"/>
              <a:t>Ninth level</a:t>
            </a:r>
            <a:endParaRPr lang="cs-CZ" dirty="0"/>
          </a:p>
        </p:txBody>
      </p:sp>
      <p:sp>
        <p:nvSpPr>
          <p:cNvPr id="15" name="Title 14"/>
          <p:cNvSpPr>
            <a:spLocks noGrp="1"/>
          </p:cNvSpPr>
          <p:nvPr>
            <p:ph type="title"/>
          </p:nvPr>
        </p:nvSpPr>
        <p:spPr>
          <a:xfrm>
            <a:off x="496888" y="360000"/>
            <a:ext cx="8156575" cy="800712"/>
          </a:xfrm>
        </p:spPr>
        <p:txBody>
          <a:bodyPr/>
          <a:lstStyle/>
          <a:p>
            <a:r>
              <a:rPr lang="en-US" dirty="0"/>
              <a:t>Click to edit Master title style</a:t>
            </a:r>
            <a:endParaRPr lang="cs-CZ" dirty="0"/>
          </a:p>
        </p:txBody>
      </p:sp>
      <p:sp>
        <p:nvSpPr>
          <p:cNvPr id="9" name="Picture Placeholder 8"/>
          <p:cNvSpPr>
            <a:spLocks noGrp="1"/>
          </p:cNvSpPr>
          <p:nvPr>
            <p:ph type="pic" sz="quarter" idx="14"/>
          </p:nvPr>
        </p:nvSpPr>
        <p:spPr>
          <a:xfrm>
            <a:off x="6134100" y="1509713"/>
            <a:ext cx="2519363" cy="1692000"/>
          </a:xfrm>
        </p:spPr>
        <p:txBody>
          <a:bodyPr/>
          <a:lstStyle/>
          <a:p>
            <a:endParaRPr lang="cs-CZ" dirty="0"/>
          </a:p>
        </p:txBody>
      </p:sp>
      <p:sp>
        <p:nvSpPr>
          <p:cNvPr id="13" name="Picture Placeholder 8"/>
          <p:cNvSpPr>
            <a:spLocks noGrp="1"/>
          </p:cNvSpPr>
          <p:nvPr>
            <p:ph type="pic" sz="quarter" idx="15"/>
          </p:nvPr>
        </p:nvSpPr>
        <p:spPr>
          <a:xfrm>
            <a:off x="3252788" y="1509713"/>
            <a:ext cx="2638425" cy="1692000"/>
          </a:xfrm>
        </p:spPr>
        <p:txBody>
          <a:bodyPr/>
          <a:lstStyle/>
          <a:p>
            <a:endParaRPr lang="cs-CZ" dirty="0"/>
          </a:p>
        </p:txBody>
      </p:sp>
      <p:sp>
        <p:nvSpPr>
          <p:cNvPr id="16" name="Picture Placeholder 8"/>
          <p:cNvSpPr>
            <a:spLocks noGrp="1"/>
          </p:cNvSpPr>
          <p:nvPr>
            <p:ph type="pic" sz="quarter" idx="16"/>
          </p:nvPr>
        </p:nvSpPr>
        <p:spPr>
          <a:xfrm>
            <a:off x="496889" y="1509713"/>
            <a:ext cx="2513012" cy="1692000"/>
          </a:xfrm>
        </p:spPr>
        <p:txBody>
          <a:bodyPr/>
          <a:lstStyle/>
          <a:p>
            <a:endParaRPr lang="cs-CZ"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Intro / Section Header with Picture">
    <p:spTree>
      <p:nvGrpSpPr>
        <p:cNvPr id="1" name=""/>
        <p:cNvGrpSpPr/>
        <p:nvPr/>
      </p:nvGrpSpPr>
      <p:grpSpPr>
        <a:xfrm>
          <a:off x="0" y="0"/>
          <a:ext cx="0" cy="0"/>
          <a:chOff x="0" y="0"/>
          <a:chExt cx="0" cy="0"/>
        </a:xfrm>
      </p:grpSpPr>
      <p:sp>
        <p:nvSpPr>
          <p:cNvPr id="13" name="Picture Placeholder 12"/>
          <p:cNvSpPr>
            <a:spLocks noGrp="1"/>
          </p:cNvSpPr>
          <p:nvPr>
            <p:ph type="pic" sz="quarter" idx="13"/>
          </p:nvPr>
        </p:nvSpPr>
        <p:spPr>
          <a:xfrm>
            <a:off x="-460" y="-2383"/>
            <a:ext cx="9146841" cy="5467351"/>
          </a:xfrm>
          <a:custGeom>
            <a:avLst/>
            <a:gdLst>
              <a:gd name="connsiteX0" fmla="*/ 0 w 9144000"/>
              <a:gd name="connsiteY0" fmla="*/ 1366837 h 5467349"/>
              <a:gd name="connsiteX1" fmla="*/ 1366837 w 9144000"/>
              <a:gd name="connsiteY1" fmla="*/ 1366837 h 5467349"/>
              <a:gd name="connsiteX2" fmla="*/ 1366837 w 9144000"/>
              <a:gd name="connsiteY2" fmla="*/ 0 h 5467349"/>
              <a:gd name="connsiteX3" fmla="*/ 7777163 w 9144000"/>
              <a:gd name="connsiteY3" fmla="*/ 0 h 5467349"/>
              <a:gd name="connsiteX4" fmla="*/ 7777163 w 9144000"/>
              <a:gd name="connsiteY4" fmla="*/ 1366837 h 5467349"/>
              <a:gd name="connsiteX5" fmla="*/ 9144000 w 9144000"/>
              <a:gd name="connsiteY5" fmla="*/ 1366837 h 5467349"/>
              <a:gd name="connsiteX6" fmla="*/ 9144000 w 9144000"/>
              <a:gd name="connsiteY6" fmla="*/ 4100512 h 5467349"/>
              <a:gd name="connsiteX7" fmla="*/ 7777163 w 9144000"/>
              <a:gd name="connsiteY7" fmla="*/ 4100512 h 5467349"/>
              <a:gd name="connsiteX8" fmla="*/ 7777163 w 9144000"/>
              <a:gd name="connsiteY8" fmla="*/ 5467349 h 5467349"/>
              <a:gd name="connsiteX9" fmla="*/ 1366837 w 9144000"/>
              <a:gd name="connsiteY9" fmla="*/ 5467349 h 5467349"/>
              <a:gd name="connsiteX10" fmla="*/ 1366837 w 9144000"/>
              <a:gd name="connsiteY10" fmla="*/ 4100512 h 5467349"/>
              <a:gd name="connsiteX11" fmla="*/ 0 w 9144000"/>
              <a:gd name="connsiteY11" fmla="*/ 4100512 h 5467349"/>
              <a:gd name="connsiteX12" fmla="*/ 0 w 9144000"/>
              <a:gd name="connsiteY12" fmla="*/ 1366837 h 5467349"/>
              <a:gd name="connsiteX0" fmla="*/ 4763 w 9148763"/>
              <a:gd name="connsiteY0" fmla="*/ 1366837 h 5467349"/>
              <a:gd name="connsiteX1" fmla="*/ 0 w 9148763"/>
              <a:gd name="connsiteY1" fmla="*/ 1099 h 5467349"/>
              <a:gd name="connsiteX2" fmla="*/ 1371600 w 9148763"/>
              <a:gd name="connsiteY2" fmla="*/ 0 h 5467349"/>
              <a:gd name="connsiteX3" fmla="*/ 7781926 w 9148763"/>
              <a:gd name="connsiteY3" fmla="*/ 0 h 5467349"/>
              <a:gd name="connsiteX4" fmla="*/ 7781926 w 9148763"/>
              <a:gd name="connsiteY4" fmla="*/ 1366837 h 5467349"/>
              <a:gd name="connsiteX5" fmla="*/ 9148763 w 9148763"/>
              <a:gd name="connsiteY5" fmla="*/ 1366837 h 5467349"/>
              <a:gd name="connsiteX6" fmla="*/ 9148763 w 9148763"/>
              <a:gd name="connsiteY6" fmla="*/ 4100512 h 5467349"/>
              <a:gd name="connsiteX7" fmla="*/ 7781926 w 9148763"/>
              <a:gd name="connsiteY7" fmla="*/ 4100512 h 5467349"/>
              <a:gd name="connsiteX8" fmla="*/ 7781926 w 9148763"/>
              <a:gd name="connsiteY8" fmla="*/ 5467349 h 5467349"/>
              <a:gd name="connsiteX9" fmla="*/ 1371600 w 9148763"/>
              <a:gd name="connsiteY9" fmla="*/ 5467349 h 5467349"/>
              <a:gd name="connsiteX10" fmla="*/ 1371600 w 9148763"/>
              <a:gd name="connsiteY10" fmla="*/ 4100512 h 5467349"/>
              <a:gd name="connsiteX11" fmla="*/ 4763 w 9148763"/>
              <a:gd name="connsiteY11" fmla="*/ 4100512 h 5467349"/>
              <a:gd name="connsiteX12" fmla="*/ 4763 w 9148763"/>
              <a:gd name="connsiteY12" fmla="*/ 1366837 h 5467349"/>
              <a:gd name="connsiteX0" fmla="*/ 33 w 9144033"/>
              <a:gd name="connsiteY0" fmla="*/ 1366837 h 5467349"/>
              <a:gd name="connsiteX1" fmla="*/ 54802 w 9144033"/>
              <a:gd name="connsiteY1" fmla="*/ 39199 h 5467349"/>
              <a:gd name="connsiteX2" fmla="*/ 1366870 w 9144033"/>
              <a:gd name="connsiteY2" fmla="*/ 0 h 5467349"/>
              <a:gd name="connsiteX3" fmla="*/ 7777196 w 9144033"/>
              <a:gd name="connsiteY3" fmla="*/ 0 h 5467349"/>
              <a:gd name="connsiteX4" fmla="*/ 7777196 w 9144033"/>
              <a:gd name="connsiteY4" fmla="*/ 1366837 h 5467349"/>
              <a:gd name="connsiteX5" fmla="*/ 9144033 w 9144033"/>
              <a:gd name="connsiteY5" fmla="*/ 1366837 h 5467349"/>
              <a:gd name="connsiteX6" fmla="*/ 9144033 w 9144033"/>
              <a:gd name="connsiteY6" fmla="*/ 4100512 h 5467349"/>
              <a:gd name="connsiteX7" fmla="*/ 7777196 w 9144033"/>
              <a:gd name="connsiteY7" fmla="*/ 4100512 h 5467349"/>
              <a:gd name="connsiteX8" fmla="*/ 7777196 w 9144033"/>
              <a:gd name="connsiteY8" fmla="*/ 5467349 h 5467349"/>
              <a:gd name="connsiteX9" fmla="*/ 1366870 w 9144033"/>
              <a:gd name="connsiteY9" fmla="*/ 5467349 h 5467349"/>
              <a:gd name="connsiteX10" fmla="*/ 1366870 w 9144033"/>
              <a:gd name="connsiteY10" fmla="*/ 4100512 h 5467349"/>
              <a:gd name="connsiteX11" fmla="*/ 33 w 9144033"/>
              <a:gd name="connsiteY11" fmla="*/ 4100512 h 5467349"/>
              <a:gd name="connsiteX12" fmla="*/ 33 w 9144033"/>
              <a:gd name="connsiteY12" fmla="*/ 1366837 h 5467349"/>
              <a:gd name="connsiteX0" fmla="*/ 458 w 9144458"/>
              <a:gd name="connsiteY0" fmla="*/ 1368119 h 5468631"/>
              <a:gd name="connsiteX1" fmla="*/ 458 w 9144458"/>
              <a:gd name="connsiteY1" fmla="*/ 0 h 5468631"/>
              <a:gd name="connsiteX2" fmla="*/ 1367295 w 9144458"/>
              <a:gd name="connsiteY2" fmla="*/ 1282 h 5468631"/>
              <a:gd name="connsiteX3" fmla="*/ 7777621 w 9144458"/>
              <a:gd name="connsiteY3" fmla="*/ 1282 h 5468631"/>
              <a:gd name="connsiteX4" fmla="*/ 7777621 w 9144458"/>
              <a:gd name="connsiteY4" fmla="*/ 1368119 h 5468631"/>
              <a:gd name="connsiteX5" fmla="*/ 9144458 w 9144458"/>
              <a:gd name="connsiteY5" fmla="*/ 1368119 h 5468631"/>
              <a:gd name="connsiteX6" fmla="*/ 9144458 w 9144458"/>
              <a:gd name="connsiteY6" fmla="*/ 4101794 h 5468631"/>
              <a:gd name="connsiteX7" fmla="*/ 7777621 w 9144458"/>
              <a:gd name="connsiteY7" fmla="*/ 4101794 h 5468631"/>
              <a:gd name="connsiteX8" fmla="*/ 7777621 w 9144458"/>
              <a:gd name="connsiteY8" fmla="*/ 5468631 h 5468631"/>
              <a:gd name="connsiteX9" fmla="*/ 1367295 w 9144458"/>
              <a:gd name="connsiteY9" fmla="*/ 5468631 h 5468631"/>
              <a:gd name="connsiteX10" fmla="*/ 1367295 w 9144458"/>
              <a:gd name="connsiteY10" fmla="*/ 4101794 h 5468631"/>
              <a:gd name="connsiteX11" fmla="*/ 458 w 9144458"/>
              <a:gd name="connsiteY11" fmla="*/ 4101794 h 5468631"/>
              <a:gd name="connsiteX12" fmla="*/ 458 w 9144458"/>
              <a:gd name="connsiteY12" fmla="*/ 1368119 h 5468631"/>
              <a:gd name="connsiteX0" fmla="*/ 458 w 9146840"/>
              <a:gd name="connsiteY0" fmla="*/ 1369219 h 5469731"/>
              <a:gd name="connsiteX1" fmla="*/ 458 w 9146840"/>
              <a:gd name="connsiteY1" fmla="*/ 1100 h 5469731"/>
              <a:gd name="connsiteX2" fmla="*/ 1367295 w 9146840"/>
              <a:gd name="connsiteY2" fmla="*/ 2382 h 5469731"/>
              <a:gd name="connsiteX3" fmla="*/ 7777621 w 9146840"/>
              <a:gd name="connsiteY3" fmla="*/ 2382 h 5469731"/>
              <a:gd name="connsiteX4" fmla="*/ 9146840 w 9146840"/>
              <a:gd name="connsiteY4" fmla="*/ 0 h 5469731"/>
              <a:gd name="connsiteX5" fmla="*/ 9144458 w 9146840"/>
              <a:gd name="connsiteY5" fmla="*/ 1369219 h 5469731"/>
              <a:gd name="connsiteX6" fmla="*/ 9144458 w 9146840"/>
              <a:gd name="connsiteY6" fmla="*/ 4102894 h 5469731"/>
              <a:gd name="connsiteX7" fmla="*/ 7777621 w 9146840"/>
              <a:gd name="connsiteY7" fmla="*/ 4102894 h 5469731"/>
              <a:gd name="connsiteX8" fmla="*/ 7777621 w 9146840"/>
              <a:gd name="connsiteY8" fmla="*/ 5469731 h 5469731"/>
              <a:gd name="connsiteX9" fmla="*/ 1367295 w 9146840"/>
              <a:gd name="connsiteY9" fmla="*/ 5469731 h 5469731"/>
              <a:gd name="connsiteX10" fmla="*/ 1367295 w 9146840"/>
              <a:gd name="connsiteY10" fmla="*/ 4102894 h 5469731"/>
              <a:gd name="connsiteX11" fmla="*/ 458 w 9146840"/>
              <a:gd name="connsiteY11" fmla="*/ 4102894 h 5469731"/>
              <a:gd name="connsiteX12" fmla="*/ 458 w 9146840"/>
              <a:gd name="connsiteY12" fmla="*/ 1369219 h 5469731"/>
              <a:gd name="connsiteX0" fmla="*/ 458 w 9146840"/>
              <a:gd name="connsiteY0" fmla="*/ 1369219 h 5469731"/>
              <a:gd name="connsiteX1" fmla="*/ 458 w 9146840"/>
              <a:gd name="connsiteY1" fmla="*/ 1100 h 5469731"/>
              <a:gd name="connsiteX2" fmla="*/ 1367295 w 9146840"/>
              <a:gd name="connsiteY2" fmla="*/ 2382 h 5469731"/>
              <a:gd name="connsiteX3" fmla="*/ 7777621 w 9146840"/>
              <a:gd name="connsiteY3" fmla="*/ 2382 h 5469731"/>
              <a:gd name="connsiteX4" fmla="*/ 9146840 w 9146840"/>
              <a:gd name="connsiteY4" fmla="*/ 0 h 5469731"/>
              <a:gd name="connsiteX5" fmla="*/ 9144458 w 9146840"/>
              <a:gd name="connsiteY5" fmla="*/ 1369219 h 5469731"/>
              <a:gd name="connsiteX6" fmla="*/ 9144458 w 9146840"/>
              <a:gd name="connsiteY6" fmla="*/ 4102894 h 5469731"/>
              <a:gd name="connsiteX7" fmla="*/ 7777621 w 9146840"/>
              <a:gd name="connsiteY7" fmla="*/ 4102894 h 5469731"/>
              <a:gd name="connsiteX8" fmla="*/ 7777621 w 9146840"/>
              <a:gd name="connsiteY8" fmla="*/ 5360194 h 5469731"/>
              <a:gd name="connsiteX9" fmla="*/ 1367295 w 9146840"/>
              <a:gd name="connsiteY9" fmla="*/ 5469731 h 5469731"/>
              <a:gd name="connsiteX10" fmla="*/ 1367295 w 9146840"/>
              <a:gd name="connsiteY10" fmla="*/ 4102894 h 5469731"/>
              <a:gd name="connsiteX11" fmla="*/ 458 w 9146840"/>
              <a:gd name="connsiteY11" fmla="*/ 4102894 h 5469731"/>
              <a:gd name="connsiteX12" fmla="*/ 458 w 9146840"/>
              <a:gd name="connsiteY12" fmla="*/ 1369219 h 5469731"/>
              <a:gd name="connsiteX0" fmla="*/ 458 w 9146840"/>
              <a:gd name="connsiteY0" fmla="*/ 1369219 h 5360194"/>
              <a:gd name="connsiteX1" fmla="*/ 458 w 9146840"/>
              <a:gd name="connsiteY1" fmla="*/ 1100 h 5360194"/>
              <a:gd name="connsiteX2" fmla="*/ 1367295 w 9146840"/>
              <a:gd name="connsiteY2" fmla="*/ 2382 h 5360194"/>
              <a:gd name="connsiteX3" fmla="*/ 7777621 w 9146840"/>
              <a:gd name="connsiteY3" fmla="*/ 2382 h 5360194"/>
              <a:gd name="connsiteX4" fmla="*/ 9146840 w 9146840"/>
              <a:gd name="connsiteY4" fmla="*/ 0 h 5360194"/>
              <a:gd name="connsiteX5" fmla="*/ 9144458 w 9146840"/>
              <a:gd name="connsiteY5" fmla="*/ 1369219 h 5360194"/>
              <a:gd name="connsiteX6" fmla="*/ 9144458 w 9146840"/>
              <a:gd name="connsiteY6" fmla="*/ 4102894 h 5360194"/>
              <a:gd name="connsiteX7" fmla="*/ 7777621 w 9146840"/>
              <a:gd name="connsiteY7" fmla="*/ 4102894 h 5360194"/>
              <a:gd name="connsiteX8" fmla="*/ 7777621 w 9146840"/>
              <a:gd name="connsiteY8" fmla="*/ 5360194 h 5360194"/>
              <a:gd name="connsiteX9" fmla="*/ 1367295 w 9146840"/>
              <a:gd name="connsiteY9" fmla="*/ 5360194 h 5360194"/>
              <a:gd name="connsiteX10" fmla="*/ 1367295 w 9146840"/>
              <a:gd name="connsiteY10" fmla="*/ 4102894 h 5360194"/>
              <a:gd name="connsiteX11" fmla="*/ 458 w 9146840"/>
              <a:gd name="connsiteY11" fmla="*/ 4102894 h 5360194"/>
              <a:gd name="connsiteX12" fmla="*/ 458 w 9146840"/>
              <a:gd name="connsiteY12" fmla="*/ 1369219 h 5360194"/>
              <a:gd name="connsiteX0" fmla="*/ 458 w 9146840"/>
              <a:gd name="connsiteY0" fmla="*/ 1369219 h 5472113"/>
              <a:gd name="connsiteX1" fmla="*/ 458 w 9146840"/>
              <a:gd name="connsiteY1" fmla="*/ 1100 h 5472113"/>
              <a:gd name="connsiteX2" fmla="*/ 1367295 w 9146840"/>
              <a:gd name="connsiteY2" fmla="*/ 2382 h 5472113"/>
              <a:gd name="connsiteX3" fmla="*/ 7777621 w 9146840"/>
              <a:gd name="connsiteY3" fmla="*/ 2382 h 5472113"/>
              <a:gd name="connsiteX4" fmla="*/ 9146840 w 9146840"/>
              <a:gd name="connsiteY4" fmla="*/ 0 h 5472113"/>
              <a:gd name="connsiteX5" fmla="*/ 9144458 w 9146840"/>
              <a:gd name="connsiteY5" fmla="*/ 1369219 h 5472113"/>
              <a:gd name="connsiteX6" fmla="*/ 9144458 w 9146840"/>
              <a:gd name="connsiteY6" fmla="*/ 4102894 h 5472113"/>
              <a:gd name="connsiteX7" fmla="*/ 7777621 w 9146840"/>
              <a:gd name="connsiteY7" fmla="*/ 4102894 h 5472113"/>
              <a:gd name="connsiteX8" fmla="*/ 7777621 w 9146840"/>
              <a:gd name="connsiteY8" fmla="*/ 5360194 h 5472113"/>
              <a:gd name="connsiteX9" fmla="*/ 1367295 w 9146840"/>
              <a:gd name="connsiteY9" fmla="*/ 5360194 h 5472113"/>
              <a:gd name="connsiteX10" fmla="*/ 1367295 w 9146840"/>
              <a:gd name="connsiteY10" fmla="*/ 5472113 h 5472113"/>
              <a:gd name="connsiteX11" fmla="*/ 458 w 9146840"/>
              <a:gd name="connsiteY11" fmla="*/ 4102894 h 5472113"/>
              <a:gd name="connsiteX12" fmla="*/ 458 w 9146840"/>
              <a:gd name="connsiteY12" fmla="*/ 1369219 h 5472113"/>
              <a:gd name="connsiteX0" fmla="*/ 458 w 9146840"/>
              <a:gd name="connsiteY0" fmla="*/ 1369219 h 5472113"/>
              <a:gd name="connsiteX1" fmla="*/ 458 w 9146840"/>
              <a:gd name="connsiteY1" fmla="*/ 1100 h 5472113"/>
              <a:gd name="connsiteX2" fmla="*/ 1367295 w 9146840"/>
              <a:gd name="connsiteY2" fmla="*/ 2382 h 5472113"/>
              <a:gd name="connsiteX3" fmla="*/ 7777621 w 9146840"/>
              <a:gd name="connsiteY3" fmla="*/ 2382 h 5472113"/>
              <a:gd name="connsiteX4" fmla="*/ 9146840 w 9146840"/>
              <a:gd name="connsiteY4" fmla="*/ 0 h 5472113"/>
              <a:gd name="connsiteX5" fmla="*/ 9144458 w 9146840"/>
              <a:gd name="connsiteY5" fmla="*/ 1369219 h 5472113"/>
              <a:gd name="connsiteX6" fmla="*/ 9144458 w 9146840"/>
              <a:gd name="connsiteY6" fmla="*/ 4102894 h 5472113"/>
              <a:gd name="connsiteX7" fmla="*/ 7777621 w 9146840"/>
              <a:gd name="connsiteY7" fmla="*/ 4102894 h 5472113"/>
              <a:gd name="connsiteX8" fmla="*/ 7777621 w 9146840"/>
              <a:gd name="connsiteY8" fmla="*/ 5360194 h 5472113"/>
              <a:gd name="connsiteX9" fmla="*/ 1367295 w 9146840"/>
              <a:gd name="connsiteY9" fmla="*/ 5360194 h 5472113"/>
              <a:gd name="connsiteX10" fmla="*/ 1367295 w 9146840"/>
              <a:gd name="connsiteY10" fmla="*/ 5472113 h 5472113"/>
              <a:gd name="connsiteX11" fmla="*/ 458 w 9146840"/>
              <a:gd name="connsiteY11" fmla="*/ 5467350 h 5472113"/>
              <a:gd name="connsiteX12" fmla="*/ 458 w 9146840"/>
              <a:gd name="connsiteY12" fmla="*/ 1369219 h 5472113"/>
              <a:gd name="connsiteX0" fmla="*/ 458 w 9146840"/>
              <a:gd name="connsiteY0" fmla="*/ 1369219 h 5472113"/>
              <a:gd name="connsiteX1" fmla="*/ 458 w 9146840"/>
              <a:gd name="connsiteY1" fmla="*/ 1100 h 5472113"/>
              <a:gd name="connsiteX2" fmla="*/ 1367295 w 9146840"/>
              <a:gd name="connsiteY2" fmla="*/ 2382 h 5472113"/>
              <a:gd name="connsiteX3" fmla="*/ 7777621 w 9146840"/>
              <a:gd name="connsiteY3" fmla="*/ 2382 h 5472113"/>
              <a:gd name="connsiteX4" fmla="*/ 9146840 w 9146840"/>
              <a:gd name="connsiteY4" fmla="*/ 0 h 5472113"/>
              <a:gd name="connsiteX5" fmla="*/ 9144458 w 9146840"/>
              <a:gd name="connsiteY5" fmla="*/ 1369219 h 5472113"/>
              <a:gd name="connsiteX6" fmla="*/ 9144458 w 9146840"/>
              <a:gd name="connsiteY6" fmla="*/ 4102894 h 5472113"/>
              <a:gd name="connsiteX7" fmla="*/ 7780003 w 9146840"/>
              <a:gd name="connsiteY7" fmla="*/ 5467350 h 5472113"/>
              <a:gd name="connsiteX8" fmla="*/ 7777621 w 9146840"/>
              <a:gd name="connsiteY8" fmla="*/ 5360194 h 5472113"/>
              <a:gd name="connsiteX9" fmla="*/ 1367295 w 9146840"/>
              <a:gd name="connsiteY9" fmla="*/ 5360194 h 5472113"/>
              <a:gd name="connsiteX10" fmla="*/ 1367295 w 9146840"/>
              <a:gd name="connsiteY10" fmla="*/ 5472113 h 5472113"/>
              <a:gd name="connsiteX11" fmla="*/ 458 w 9146840"/>
              <a:gd name="connsiteY11" fmla="*/ 5467350 h 5472113"/>
              <a:gd name="connsiteX12" fmla="*/ 458 w 9146840"/>
              <a:gd name="connsiteY12" fmla="*/ 1369219 h 5472113"/>
              <a:gd name="connsiteX0" fmla="*/ 458 w 9146840"/>
              <a:gd name="connsiteY0" fmla="*/ 1369219 h 5472113"/>
              <a:gd name="connsiteX1" fmla="*/ 458 w 9146840"/>
              <a:gd name="connsiteY1" fmla="*/ 1100 h 5472113"/>
              <a:gd name="connsiteX2" fmla="*/ 1367295 w 9146840"/>
              <a:gd name="connsiteY2" fmla="*/ 2382 h 5472113"/>
              <a:gd name="connsiteX3" fmla="*/ 7777621 w 9146840"/>
              <a:gd name="connsiteY3" fmla="*/ 2382 h 5472113"/>
              <a:gd name="connsiteX4" fmla="*/ 9146840 w 9146840"/>
              <a:gd name="connsiteY4" fmla="*/ 0 h 5472113"/>
              <a:gd name="connsiteX5" fmla="*/ 9144458 w 9146840"/>
              <a:gd name="connsiteY5" fmla="*/ 1369219 h 5472113"/>
              <a:gd name="connsiteX6" fmla="*/ 9144458 w 9146840"/>
              <a:gd name="connsiteY6" fmla="*/ 5472112 h 5472113"/>
              <a:gd name="connsiteX7" fmla="*/ 7780003 w 9146840"/>
              <a:gd name="connsiteY7" fmla="*/ 5467350 h 5472113"/>
              <a:gd name="connsiteX8" fmla="*/ 7777621 w 9146840"/>
              <a:gd name="connsiteY8" fmla="*/ 5360194 h 5472113"/>
              <a:gd name="connsiteX9" fmla="*/ 1367295 w 9146840"/>
              <a:gd name="connsiteY9" fmla="*/ 5360194 h 5472113"/>
              <a:gd name="connsiteX10" fmla="*/ 1367295 w 9146840"/>
              <a:gd name="connsiteY10" fmla="*/ 5472113 h 5472113"/>
              <a:gd name="connsiteX11" fmla="*/ 458 w 9146840"/>
              <a:gd name="connsiteY11" fmla="*/ 5467350 h 5472113"/>
              <a:gd name="connsiteX12" fmla="*/ 458 w 9146840"/>
              <a:gd name="connsiteY12" fmla="*/ 1369219 h 5472113"/>
              <a:gd name="connsiteX0" fmla="*/ 458 w 9146840"/>
              <a:gd name="connsiteY0" fmla="*/ 1369219 h 5472113"/>
              <a:gd name="connsiteX1" fmla="*/ 458 w 9146840"/>
              <a:gd name="connsiteY1" fmla="*/ 1100 h 5472113"/>
              <a:gd name="connsiteX2" fmla="*/ 1367295 w 9146840"/>
              <a:gd name="connsiteY2" fmla="*/ 2382 h 5472113"/>
              <a:gd name="connsiteX3" fmla="*/ 7777621 w 9146840"/>
              <a:gd name="connsiteY3" fmla="*/ 2382 h 5472113"/>
              <a:gd name="connsiteX4" fmla="*/ 9146840 w 9146840"/>
              <a:gd name="connsiteY4" fmla="*/ 0 h 5472113"/>
              <a:gd name="connsiteX5" fmla="*/ 9144458 w 9146840"/>
              <a:gd name="connsiteY5" fmla="*/ 1369219 h 5472113"/>
              <a:gd name="connsiteX6" fmla="*/ 9144458 w 9146840"/>
              <a:gd name="connsiteY6" fmla="*/ 5472112 h 5472113"/>
              <a:gd name="connsiteX7" fmla="*/ 7780003 w 9146840"/>
              <a:gd name="connsiteY7" fmla="*/ 5469731 h 5472113"/>
              <a:gd name="connsiteX8" fmla="*/ 7777621 w 9146840"/>
              <a:gd name="connsiteY8" fmla="*/ 5360194 h 5472113"/>
              <a:gd name="connsiteX9" fmla="*/ 1367295 w 9146840"/>
              <a:gd name="connsiteY9" fmla="*/ 5360194 h 5472113"/>
              <a:gd name="connsiteX10" fmla="*/ 1367295 w 9146840"/>
              <a:gd name="connsiteY10" fmla="*/ 5472113 h 5472113"/>
              <a:gd name="connsiteX11" fmla="*/ 458 w 9146840"/>
              <a:gd name="connsiteY11" fmla="*/ 5467350 h 5472113"/>
              <a:gd name="connsiteX12" fmla="*/ 458 w 9146840"/>
              <a:gd name="connsiteY12" fmla="*/ 1369219 h 5472113"/>
              <a:gd name="connsiteX0" fmla="*/ 458 w 9146840"/>
              <a:gd name="connsiteY0" fmla="*/ 1369219 h 5472112"/>
              <a:gd name="connsiteX1" fmla="*/ 458 w 9146840"/>
              <a:gd name="connsiteY1" fmla="*/ 1100 h 5472112"/>
              <a:gd name="connsiteX2" fmla="*/ 1367295 w 9146840"/>
              <a:gd name="connsiteY2" fmla="*/ 2382 h 5472112"/>
              <a:gd name="connsiteX3" fmla="*/ 7777621 w 9146840"/>
              <a:gd name="connsiteY3" fmla="*/ 2382 h 5472112"/>
              <a:gd name="connsiteX4" fmla="*/ 9146840 w 9146840"/>
              <a:gd name="connsiteY4" fmla="*/ 0 h 5472112"/>
              <a:gd name="connsiteX5" fmla="*/ 9144458 w 9146840"/>
              <a:gd name="connsiteY5" fmla="*/ 1369219 h 5472112"/>
              <a:gd name="connsiteX6" fmla="*/ 9144458 w 9146840"/>
              <a:gd name="connsiteY6" fmla="*/ 5472112 h 5472112"/>
              <a:gd name="connsiteX7" fmla="*/ 7780003 w 9146840"/>
              <a:gd name="connsiteY7" fmla="*/ 5469731 h 5472112"/>
              <a:gd name="connsiteX8" fmla="*/ 7777621 w 9146840"/>
              <a:gd name="connsiteY8" fmla="*/ 5360194 h 5472112"/>
              <a:gd name="connsiteX9" fmla="*/ 1367295 w 9146840"/>
              <a:gd name="connsiteY9" fmla="*/ 5360194 h 5472112"/>
              <a:gd name="connsiteX10" fmla="*/ 498138 w 9146840"/>
              <a:gd name="connsiteY10" fmla="*/ 5469732 h 5472112"/>
              <a:gd name="connsiteX11" fmla="*/ 458 w 9146840"/>
              <a:gd name="connsiteY11" fmla="*/ 5467350 h 5472112"/>
              <a:gd name="connsiteX12" fmla="*/ 458 w 9146840"/>
              <a:gd name="connsiteY12" fmla="*/ 1369219 h 5472112"/>
              <a:gd name="connsiteX0" fmla="*/ 458 w 9146840"/>
              <a:gd name="connsiteY0" fmla="*/ 1369219 h 5472112"/>
              <a:gd name="connsiteX1" fmla="*/ 458 w 9146840"/>
              <a:gd name="connsiteY1" fmla="*/ 1100 h 5472112"/>
              <a:gd name="connsiteX2" fmla="*/ 1367295 w 9146840"/>
              <a:gd name="connsiteY2" fmla="*/ 2382 h 5472112"/>
              <a:gd name="connsiteX3" fmla="*/ 7777621 w 9146840"/>
              <a:gd name="connsiteY3" fmla="*/ 2382 h 5472112"/>
              <a:gd name="connsiteX4" fmla="*/ 9146840 w 9146840"/>
              <a:gd name="connsiteY4" fmla="*/ 0 h 5472112"/>
              <a:gd name="connsiteX5" fmla="*/ 9144458 w 9146840"/>
              <a:gd name="connsiteY5" fmla="*/ 1369219 h 5472112"/>
              <a:gd name="connsiteX6" fmla="*/ 9144458 w 9146840"/>
              <a:gd name="connsiteY6" fmla="*/ 5472112 h 5472112"/>
              <a:gd name="connsiteX7" fmla="*/ 7780003 w 9146840"/>
              <a:gd name="connsiteY7" fmla="*/ 5469731 h 5472112"/>
              <a:gd name="connsiteX8" fmla="*/ 7777621 w 9146840"/>
              <a:gd name="connsiteY8" fmla="*/ 5360194 h 5472112"/>
              <a:gd name="connsiteX9" fmla="*/ 502902 w 9146840"/>
              <a:gd name="connsiteY9" fmla="*/ 5362576 h 5472112"/>
              <a:gd name="connsiteX10" fmla="*/ 498138 w 9146840"/>
              <a:gd name="connsiteY10" fmla="*/ 5469732 h 5472112"/>
              <a:gd name="connsiteX11" fmla="*/ 458 w 9146840"/>
              <a:gd name="connsiteY11" fmla="*/ 5467350 h 5472112"/>
              <a:gd name="connsiteX12" fmla="*/ 458 w 9146840"/>
              <a:gd name="connsiteY12" fmla="*/ 1369219 h 5472112"/>
              <a:gd name="connsiteX0" fmla="*/ 458 w 9146840"/>
              <a:gd name="connsiteY0" fmla="*/ 1369219 h 5472112"/>
              <a:gd name="connsiteX1" fmla="*/ 458 w 9146840"/>
              <a:gd name="connsiteY1" fmla="*/ 1100 h 5472112"/>
              <a:gd name="connsiteX2" fmla="*/ 1367295 w 9146840"/>
              <a:gd name="connsiteY2" fmla="*/ 2382 h 5472112"/>
              <a:gd name="connsiteX3" fmla="*/ 7777621 w 9146840"/>
              <a:gd name="connsiteY3" fmla="*/ 2382 h 5472112"/>
              <a:gd name="connsiteX4" fmla="*/ 9146840 w 9146840"/>
              <a:gd name="connsiteY4" fmla="*/ 0 h 5472112"/>
              <a:gd name="connsiteX5" fmla="*/ 9144458 w 9146840"/>
              <a:gd name="connsiteY5" fmla="*/ 1369219 h 5472112"/>
              <a:gd name="connsiteX6" fmla="*/ 9144458 w 9146840"/>
              <a:gd name="connsiteY6" fmla="*/ 5472112 h 5472112"/>
              <a:gd name="connsiteX7" fmla="*/ 7780003 w 9146840"/>
              <a:gd name="connsiteY7" fmla="*/ 5469731 h 5472112"/>
              <a:gd name="connsiteX8" fmla="*/ 7777621 w 9146840"/>
              <a:gd name="connsiteY8" fmla="*/ 5360194 h 5472112"/>
              <a:gd name="connsiteX9" fmla="*/ 502902 w 9146840"/>
              <a:gd name="connsiteY9" fmla="*/ 5362576 h 5472112"/>
              <a:gd name="connsiteX10" fmla="*/ 500519 w 9146840"/>
              <a:gd name="connsiteY10" fmla="*/ 5469732 h 5472112"/>
              <a:gd name="connsiteX11" fmla="*/ 458 w 9146840"/>
              <a:gd name="connsiteY11" fmla="*/ 5467350 h 5472112"/>
              <a:gd name="connsiteX12" fmla="*/ 458 w 9146840"/>
              <a:gd name="connsiteY12" fmla="*/ 1369219 h 5472112"/>
              <a:gd name="connsiteX0" fmla="*/ 458 w 9146840"/>
              <a:gd name="connsiteY0" fmla="*/ 1369219 h 5472112"/>
              <a:gd name="connsiteX1" fmla="*/ 458 w 9146840"/>
              <a:gd name="connsiteY1" fmla="*/ 1100 h 5472112"/>
              <a:gd name="connsiteX2" fmla="*/ 1367295 w 9146840"/>
              <a:gd name="connsiteY2" fmla="*/ 2382 h 5472112"/>
              <a:gd name="connsiteX3" fmla="*/ 7777621 w 9146840"/>
              <a:gd name="connsiteY3" fmla="*/ 2382 h 5472112"/>
              <a:gd name="connsiteX4" fmla="*/ 9146840 w 9146840"/>
              <a:gd name="connsiteY4" fmla="*/ 0 h 5472112"/>
              <a:gd name="connsiteX5" fmla="*/ 9144458 w 9146840"/>
              <a:gd name="connsiteY5" fmla="*/ 1369219 h 5472112"/>
              <a:gd name="connsiteX6" fmla="*/ 9144458 w 9146840"/>
              <a:gd name="connsiteY6" fmla="*/ 5472112 h 5472112"/>
              <a:gd name="connsiteX7" fmla="*/ 7780003 w 9146840"/>
              <a:gd name="connsiteY7" fmla="*/ 5469731 h 5472112"/>
              <a:gd name="connsiteX8" fmla="*/ 7777621 w 9146840"/>
              <a:gd name="connsiteY8" fmla="*/ 5360194 h 5472112"/>
              <a:gd name="connsiteX9" fmla="*/ 500521 w 9146840"/>
              <a:gd name="connsiteY9" fmla="*/ 5362576 h 5472112"/>
              <a:gd name="connsiteX10" fmla="*/ 500519 w 9146840"/>
              <a:gd name="connsiteY10" fmla="*/ 5469732 h 5472112"/>
              <a:gd name="connsiteX11" fmla="*/ 458 w 9146840"/>
              <a:gd name="connsiteY11" fmla="*/ 5467350 h 5472112"/>
              <a:gd name="connsiteX12" fmla="*/ 458 w 9146840"/>
              <a:gd name="connsiteY12" fmla="*/ 1369219 h 5472112"/>
              <a:gd name="connsiteX0" fmla="*/ 458 w 9146840"/>
              <a:gd name="connsiteY0" fmla="*/ 1369219 h 5472112"/>
              <a:gd name="connsiteX1" fmla="*/ 458 w 9146840"/>
              <a:gd name="connsiteY1" fmla="*/ 1100 h 5472112"/>
              <a:gd name="connsiteX2" fmla="*/ 1367295 w 9146840"/>
              <a:gd name="connsiteY2" fmla="*/ 2382 h 5472112"/>
              <a:gd name="connsiteX3" fmla="*/ 7777621 w 9146840"/>
              <a:gd name="connsiteY3" fmla="*/ 2382 h 5472112"/>
              <a:gd name="connsiteX4" fmla="*/ 9146840 w 9146840"/>
              <a:gd name="connsiteY4" fmla="*/ 0 h 5472112"/>
              <a:gd name="connsiteX5" fmla="*/ 9144458 w 9146840"/>
              <a:gd name="connsiteY5" fmla="*/ 1369219 h 5472112"/>
              <a:gd name="connsiteX6" fmla="*/ 9144458 w 9146840"/>
              <a:gd name="connsiteY6" fmla="*/ 5472112 h 5472112"/>
              <a:gd name="connsiteX7" fmla="*/ 7780003 w 9146840"/>
              <a:gd name="connsiteY7" fmla="*/ 5469731 h 5472112"/>
              <a:gd name="connsiteX8" fmla="*/ 8646777 w 9146840"/>
              <a:gd name="connsiteY8" fmla="*/ 5360194 h 5472112"/>
              <a:gd name="connsiteX9" fmla="*/ 500521 w 9146840"/>
              <a:gd name="connsiteY9" fmla="*/ 5362576 h 5472112"/>
              <a:gd name="connsiteX10" fmla="*/ 500519 w 9146840"/>
              <a:gd name="connsiteY10" fmla="*/ 5469732 h 5472112"/>
              <a:gd name="connsiteX11" fmla="*/ 458 w 9146840"/>
              <a:gd name="connsiteY11" fmla="*/ 5467350 h 5472112"/>
              <a:gd name="connsiteX12" fmla="*/ 458 w 9146840"/>
              <a:gd name="connsiteY12" fmla="*/ 1369219 h 5472112"/>
              <a:gd name="connsiteX0" fmla="*/ 458 w 9146840"/>
              <a:gd name="connsiteY0" fmla="*/ 1369219 h 5472112"/>
              <a:gd name="connsiteX1" fmla="*/ 458 w 9146840"/>
              <a:gd name="connsiteY1" fmla="*/ 1100 h 5472112"/>
              <a:gd name="connsiteX2" fmla="*/ 1367295 w 9146840"/>
              <a:gd name="connsiteY2" fmla="*/ 2382 h 5472112"/>
              <a:gd name="connsiteX3" fmla="*/ 7777621 w 9146840"/>
              <a:gd name="connsiteY3" fmla="*/ 2382 h 5472112"/>
              <a:gd name="connsiteX4" fmla="*/ 9146840 w 9146840"/>
              <a:gd name="connsiteY4" fmla="*/ 0 h 5472112"/>
              <a:gd name="connsiteX5" fmla="*/ 9144458 w 9146840"/>
              <a:gd name="connsiteY5" fmla="*/ 1369219 h 5472112"/>
              <a:gd name="connsiteX6" fmla="*/ 9144458 w 9146840"/>
              <a:gd name="connsiteY6" fmla="*/ 5472112 h 5472112"/>
              <a:gd name="connsiteX7" fmla="*/ 8644397 w 9146840"/>
              <a:gd name="connsiteY7" fmla="*/ 5472112 h 5472112"/>
              <a:gd name="connsiteX8" fmla="*/ 8646777 w 9146840"/>
              <a:gd name="connsiteY8" fmla="*/ 5360194 h 5472112"/>
              <a:gd name="connsiteX9" fmla="*/ 500521 w 9146840"/>
              <a:gd name="connsiteY9" fmla="*/ 5362576 h 5472112"/>
              <a:gd name="connsiteX10" fmla="*/ 500519 w 9146840"/>
              <a:gd name="connsiteY10" fmla="*/ 5469732 h 5472112"/>
              <a:gd name="connsiteX11" fmla="*/ 458 w 9146840"/>
              <a:gd name="connsiteY11" fmla="*/ 5467350 h 5472112"/>
              <a:gd name="connsiteX12" fmla="*/ 458 w 9146840"/>
              <a:gd name="connsiteY12" fmla="*/ 1369219 h 5472112"/>
              <a:gd name="connsiteX0" fmla="*/ 458 w 9146840"/>
              <a:gd name="connsiteY0" fmla="*/ 1369219 h 5472112"/>
              <a:gd name="connsiteX1" fmla="*/ 458 w 9146840"/>
              <a:gd name="connsiteY1" fmla="*/ 1100 h 5472112"/>
              <a:gd name="connsiteX2" fmla="*/ 1367295 w 9146840"/>
              <a:gd name="connsiteY2" fmla="*/ 2382 h 5472112"/>
              <a:gd name="connsiteX3" fmla="*/ 7777621 w 9146840"/>
              <a:gd name="connsiteY3" fmla="*/ 2382 h 5472112"/>
              <a:gd name="connsiteX4" fmla="*/ 9146840 w 9146840"/>
              <a:gd name="connsiteY4" fmla="*/ 0 h 5472112"/>
              <a:gd name="connsiteX5" fmla="*/ 9144458 w 9146840"/>
              <a:gd name="connsiteY5" fmla="*/ 1369219 h 5472112"/>
              <a:gd name="connsiteX6" fmla="*/ 9144458 w 9146840"/>
              <a:gd name="connsiteY6" fmla="*/ 5472112 h 5472112"/>
              <a:gd name="connsiteX7" fmla="*/ 8644397 w 9146840"/>
              <a:gd name="connsiteY7" fmla="*/ 5472112 h 5472112"/>
              <a:gd name="connsiteX8" fmla="*/ 8646777 w 9146840"/>
              <a:gd name="connsiteY8" fmla="*/ 5360194 h 5472112"/>
              <a:gd name="connsiteX9" fmla="*/ 500521 w 9146840"/>
              <a:gd name="connsiteY9" fmla="*/ 5362576 h 5472112"/>
              <a:gd name="connsiteX10" fmla="*/ 500519 w 9146840"/>
              <a:gd name="connsiteY10" fmla="*/ 5469732 h 5472112"/>
              <a:gd name="connsiteX11" fmla="*/ 458 w 9146840"/>
              <a:gd name="connsiteY11" fmla="*/ 5472112 h 5472112"/>
              <a:gd name="connsiteX12" fmla="*/ 458 w 9146840"/>
              <a:gd name="connsiteY12" fmla="*/ 1369219 h 5472112"/>
              <a:gd name="connsiteX0" fmla="*/ 2382 w 9148764"/>
              <a:gd name="connsiteY0" fmla="*/ 1369219 h 5472112"/>
              <a:gd name="connsiteX1" fmla="*/ 2382 w 9148764"/>
              <a:gd name="connsiteY1" fmla="*/ 1100 h 5472112"/>
              <a:gd name="connsiteX2" fmla="*/ 1369219 w 9148764"/>
              <a:gd name="connsiteY2" fmla="*/ 2382 h 5472112"/>
              <a:gd name="connsiteX3" fmla="*/ 7779545 w 9148764"/>
              <a:gd name="connsiteY3" fmla="*/ 2382 h 5472112"/>
              <a:gd name="connsiteX4" fmla="*/ 9148764 w 9148764"/>
              <a:gd name="connsiteY4" fmla="*/ 0 h 5472112"/>
              <a:gd name="connsiteX5" fmla="*/ 9146382 w 9148764"/>
              <a:gd name="connsiteY5" fmla="*/ 1369219 h 5472112"/>
              <a:gd name="connsiteX6" fmla="*/ 9146382 w 9148764"/>
              <a:gd name="connsiteY6" fmla="*/ 5472112 h 5472112"/>
              <a:gd name="connsiteX7" fmla="*/ 8646321 w 9148764"/>
              <a:gd name="connsiteY7" fmla="*/ 5472112 h 5472112"/>
              <a:gd name="connsiteX8" fmla="*/ 8648701 w 9148764"/>
              <a:gd name="connsiteY8" fmla="*/ 5360194 h 5472112"/>
              <a:gd name="connsiteX9" fmla="*/ 502445 w 9148764"/>
              <a:gd name="connsiteY9" fmla="*/ 5362576 h 5472112"/>
              <a:gd name="connsiteX10" fmla="*/ 502443 w 9148764"/>
              <a:gd name="connsiteY10" fmla="*/ 5469732 h 5472112"/>
              <a:gd name="connsiteX11" fmla="*/ 0 w 9148764"/>
              <a:gd name="connsiteY11" fmla="*/ 5467350 h 5472112"/>
              <a:gd name="connsiteX12" fmla="*/ 2382 w 9148764"/>
              <a:gd name="connsiteY12" fmla="*/ 1369219 h 5472112"/>
              <a:gd name="connsiteX0" fmla="*/ 2382 w 9148764"/>
              <a:gd name="connsiteY0" fmla="*/ 1369219 h 5472112"/>
              <a:gd name="connsiteX1" fmla="*/ 2382 w 9148764"/>
              <a:gd name="connsiteY1" fmla="*/ 1100 h 5472112"/>
              <a:gd name="connsiteX2" fmla="*/ 1369219 w 9148764"/>
              <a:gd name="connsiteY2" fmla="*/ 2382 h 5472112"/>
              <a:gd name="connsiteX3" fmla="*/ 7779545 w 9148764"/>
              <a:gd name="connsiteY3" fmla="*/ 2382 h 5472112"/>
              <a:gd name="connsiteX4" fmla="*/ 9148764 w 9148764"/>
              <a:gd name="connsiteY4" fmla="*/ 0 h 5472112"/>
              <a:gd name="connsiteX5" fmla="*/ 9146382 w 9148764"/>
              <a:gd name="connsiteY5" fmla="*/ 1369219 h 5472112"/>
              <a:gd name="connsiteX6" fmla="*/ 9146382 w 9148764"/>
              <a:gd name="connsiteY6" fmla="*/ 5472112 h 5472112"/>
              <a:gd name="connsiteX7" fmla="*/ 8646321 w 9148764"/>
              <a:gd name="connsiteY7" fmla="*/ 5472112 h 5472112"/>
              <a:gd name="connsiteX8" fmla="*/ 8648701 w 9148764"/>
              <a:gd name="connsiteY8" fmla="*/ 5360194 h 5472112"/>
              <a:gd name="connsiteX9" fmla="*/ 502445 w 9148764"/>
              <a:gd name="connsiteY9" fmla="*/ 5362576 h 5472112"/>
              <a:gd name="connsiteX10" fmla="*/ 502443 w 9148764"/>
              <a:gd name="connsiteY10" fmla="*/ 5467351 h 5472112"/>
              <a:gd name="connsiteX11" fmla="*/ 0 w 9148764"/>
              <a:gd name="connsiteY11" fmla="*/ 5467350 h 5472112"/>
              <a:gd name="connsiteX12" fmla="*/ 2382 w 9148764"/>
              <a:gd name="connsiteY12" fmla="*/ 1369219 h 5472112"/>
              <a:gd name="connsiteX0" fmla="*/ 2382 w 9148764"/>
              <a:gd name="connsiteY0" fmla="*/ 1369219 h 5472112"/>
              <a:gd name="connsiteX1" fmla="*/ 2382 w 9148764"/>
              <a:gd name="connsiteY1" fmla="*/ 1100 h 5472112"/>
              <a:gd name="connsiteX2" fmla="*/ 1369219 w 9148764"/>
              <a:gd name="connsiteY2" fmla="*/ 2382 h 5472112"/>
              <a:gd name="connsiteX3" fmla="*/ 7779545 w 9148764"/>
              <a:gd name="connsiteY3" fmla="*/ 2382 h 5472112"/>
              <a:gd name="connsiteX4" fmla="*/ 9148764 w 9148764"/>
              <a:gd name="connsiteY4" fmla="*/ 0 h 5472112"/>
              <a:gd name="connsiteX5" fmla="*/ 9146382 w 9148764"/>
              <a:gd name="connsiteY5" fmla="*/ 1369219 h 5472112"/>
              <a:gd name="connsiteX6" fmla="*/ 9146382 w 9148764"/>
              <a:gd name="connsiteY6" fmla="*/ 5472112 h 5472112"/>
              <a:gd name="connsiteX7" fmla="*/ 8646321 w 9148764"/>
              <a:gd name="connsiteY7" fmla="*/ 5472112 h 5472112"/>
              <a:gd name="connsiteX8" fmla="*/ 8648701 w 9148764"/>
              <a:gd name="connsiteY8" fmla="*/ 5360194 h 5472112"/>
              <a:gd name="connsiteX9" fmla="*/ 502445 w 9148764"/>
              <a:gd name="connsiteY9" fmla="*/ 5362576 h 5472112"/>
              <a:gd name="connsiteX10" fmla="*/ 500061 w 9148764"/>
              <a:gd name="connsiteY10" fmla="*/ 5469732 h 5472112"/>
              <a:gd name="connsiteX11" fmla="*/ 0 w 9148764"/>
              <a:gd name="connsiteY11" fmla="*/ 5467350 h 5472112"/>
              <a:gd name="connsiteX12" fmla="*/ 2382 w 9148764"/>
              <a:gd name="connsiteY12" fmla="*/ 1369219 h 5472112"/>
              <a:gd name="connsiteX0" fmla="*/ 2382 w 9148764"/>
              <a:gd name="connsiteY0" fmla="*/ 1369219 h 5472112"/>
              <a:gd name="connsiteX1" fmla="*/ 2382 w 9148764"/>
              <a:gd name="connsiteY1" fmla="*/ 1100 h 5472112"/>
              <a:gd name="connsiteX2" fmla="*/ 1369219 w 9148764"/>
              <a:gd name="connsiteY2" fmla="*/ 2382 h 5472112"/>
              <a:gd name="connsiteX3" fmla="*/ 7779545 w 9148764"/>
              <a:gd name="connsiteY3" fmla="*/ 2382 h 5472112"/>
              <a:gd name="connsiteX4" fmla="*/ 9148764 w 9148764"/>
              <a:gd name="connsiteY4" fmla="*/ 0 h 5472112"/>
              <a:gd name="connsiteX5" fmla="*/ 9146382 w 9148764"/>
              <a:gd name="connsiteY5" fmla="*/ 1369219 h 5472112"/>
              <a:gd name="connsiteX6" fmla="*/ 9146382 w 9148764"/>
              <a:gd name="connsiteY6" fmla="*/ 5469731 h 5472112"/>
              <a:gd name="connsiteX7" fmla="*/ 8646321 w 9148764"/>
              <a:gd name="connsiteY7" fmla="*/ 5472112 h 5472112"/>
              <a:gd name="connsiteX8" fmla="*/ 8648701 w 9148764"/>
              <a:gd name="connsiteY8" fmla="*/ 5360194 h 5472112"/>
              <a:gd name="connsiteX9" fmla="*/ 502445 w 9148764"/>
              <a:gd name="connsiteY9" fmla="*/ 5362576 h 5472112"/>
              <a:gd name="connsiteX10" fmla="*/ 500061 w 9148764"/>
              <a:gd name="connsiteY10" fmla="*/ 5469732 h 5472112"/>
              <a:gd name="connsiteX11" fmla="*/ 0 w 9148764"/>
              <a:gd name="connsiteY11" fmla="*/ 5467350 h 5472112"/>
              <a:gd name="connsiteX12" fmla="*/ 2382 w 9148764"/>
              <a:gd name="connsiteY12" fmla="*/ 1369219 h 5472112"/>
              <a:gd name="connsiteX0" fmla="*/ 2382 w 9148764"/>
              <a:gd name="connsiteY0" fmla="*/ 1369219 h 5469732"/>
              <a:gd name="connsiteX1" fmla="*/ 2382 w 9148764"/>
              <a:gd name="connsiteY1" fmla="*/ 1100 h 5469732"/>
              <a:gd name="connsiteX2" fmla="*/ 1369219 w 9148764"/>
              <a:gd name="connsiteY2" fmla="*/ 2382 h 5469732"/>
              <a:gd name="connsiteX3" fmla="*/ 7779545 w 9148764"/>
              <a:gd name="connsiteY3" fmla="*/ 2382 h 5469732"/>
              <a:gd name="connsiteX4" fmla="*/ 9148764 w 9148764"/>
              <a:gd name="connsiteY4" fmla="*/ 0 h 5469732"/>
              <a:gd name="connsiteX5" fmla="*/ 9146382 w 9148764"/>
              <a:gd name="connsiteY5" fmla="*/ 1369219 h 5469732"/>
              <a:gd name="connsiteX6" fmla="*/ 9146382 w 9148764"/>
              <a:gd name="connsiteY6" fmla="*/ 5469731 h 5469732"/>
              <a:gd name="connsiteX7" fmla="*/ 8646321 w 9148764"/>
              <a:gd name="connsiteY7" fmla="*/ 5469731 h 5469732"/>
              <a:gd name="connsiteX8" fmla="*/ 8648701 w 9148764"/>
              <a:gd name="connsiteY8" fmla="*/ 5360194 h 5469732"/>
              <a:gd name="connsiteX9" fmla="*/ 502445 w 9148764"/>
              <a:gd name="connsiteY9" fmla="*/ 5362576 h 5469732"/>
              <a:gd name="connsiteX10" fmla="*/ 500061 w 9148764"/>
              <a:gd name="connsiteY10" fmla="*/ 5469732 h 5469732"/>
              <a:gd name="connsiteX11" fmla="*/ 0 w 9148764"/>
              <a:gd name="connsiteY11" fmla="*/ 5467350 h 5469732"/>
              <a:gd name="connsiteX12" fmla="*/ 2382 w 9148764"/>
              <a:gd name="connsiteY12" fmla="*/ 1369219 h 5469732"/>
              <a:gd name="connsiteX0" fmla="*/ 459 w 9146841"/>
              <a:gd name="connsiteY0" fmla="*/ 1369219 h 5469732"/>
              <a:gd name="connsiteX1" fmla="*/ 459 w 9146841"/>
              <a:gd name="connsiteY1" fmla="*/ 1100 h 5469732"/>
              <a:gd name="connsiteX2" fmla="*/ 1367296 w 9146841"/>
              <a:gd name="connsiteY2" fmla="*/ 2382 h 5469732"/>
              <a:gd name="connsiteX3" fmla="*/ 7777622 w 9146841"/>
              <a:gd name="connsiteY3" fmla="*/ 2382 h 5469732"/>
              <a:gd name="connsiteX4" fmla="*/ 9146841 w 9146841"/>
              <a:gd name="connsiteY4" fmla="*/ 0 h 5469732"/>
              <a:gd name="connsiteX5" fmla="*/ 9144459 w 9146841"/>
              <a:gd name="connsiteY5" fmla="*/ 1369219 h 5469732"/>
              <a:gd name="connsiteX6" fmla="*/ 9144459 w 9146841"/>
              <a:gd name="connsiteY6" fmla="*/ 5469731 h 5469732"/>
              <a:gd name="connsiteX7" fmla="*/ 8644398 w 9146841"/>
              <a:gd name="connsiteY7" fmla="*/ 5469731 h 5469732"/>
              <a:gd name="connsiteX8" fmla="*/ 8646778 w 9146841"/>
              <a:gd name="connsiteY8" fmla="*/ 5360194 h 5469732"/>
              <a:gd name="connsiteX9" fmla="*/ 500522 w 9146841"/>
              <a:gd name="connsiteY9" fmla="*/ 5362576 h 5469732"/>
              <a:gd name="connsiteX10" fmla="*/ 498138 w 9146841"/>
              <a:gd name="connsiteY10" fmla="*/ 5469732 h 5469732"/>
              <a:gd name="connsiteX11" fmla="*/ 458 w 9146841"/>
              <a:gd name="connsiteY11" fmla="*/ 5467350 h 5469732"/>
              <a:gd name="connsiteX12" fmla="*/ 459 w 9146841"/>
              <a:gd name="connsiteY12" fmla="*/ 1369219 h 5469732"/>
              <a:gd name="connsiteX0" fmla="*/ 459 w 9146841"/>
              <a:gd name="connsiteY0" fmla="*/ 1369219 h 5469731"/>
              <a:gd name="connsiteX1" fmla="*/ 459 w 9146841"/>
              <a:gd name="connsiteY1" fmla="*/ 1100 h 5469731"/>
              <a:gd name="connsiteX2" fmla="*/ 1367296 w 9146841"/>
              <a:gd name="connsiteY2" fmla="*/ 2382 h 5469731"/>
              <a:gd name="connsiteX3" fmla="*/ 7777622 w 9146841"/>
              <a:gd name="connsiteY3" fmla="*/ 2382 h 5469731"/>
              <a:gd name="connsiteX4" fmla="*/ 9146841 w 9146841"/>
              <a:gd name="connsiteY4" fmla="*/ 0 h 5469731"/>
              <a:gd name="connsiteX5" fmla="*/ 9144459 w 9146841"/>
              <a:gd name="connsiteY5" fmla="*/ 1369219 h 5469731"/>
              <a:gd name="connsiteX6" fmla="*/ 9144459 w 9146841"/>
              <a:gd name="connsiteY6" fmla="*/ 5469731 h 5469731"/>
              <a:gd name="connsiteX7" fmla="*/ 8644398 w 9146841"/>
              <a:gd name="connsiteY7" fmla="*/ 5469731 h 5469731"/>
              <a:gd name="connsiteX8" fmla="*/ 8646778 w 9146841"/>
              <a:gd name="connsiteY8" fmla="*/ 5360194 h 5469731"/>
              <a:gd name="connsiteX9" fmla="*/ 500522 w 9146841"/>
              <a:gd name="connsiteY9" fmla="*/ 5362576 h 5469731"/>
              <a:gd name="connsiteX10" fmla="*/ 498138 w 9146841"/>
              <a:gd name="connsiteY10" fmla="*/ 5467351 h 5469731"/>
              <a:gd name="connsiteX11" fmla="*/ 458 w 9146841"/>
              <a:gd name="connsiteY11" fmla="*/ 5467350 h 5469731"/>
              <a:gd name="connsiteX12" fmla="*/ 459 w 9146841"/>
              <a:gd name="connsiteY12" fmla="*/ 1369219 h 5469731"/>
              <a:gd name="connsiteX0" fmla="*/ 459 w 9146841"/>
              <a:gd name="connsiteY0" fmla="*/ 1369219 h 5469731"/>
              <a:gd name="connsiteX1" fmla="*/ 459 w 9146841"/>
              <a:gd name="connsiteY1" fmla="*/ 1100 h 5469731"/>
              <a:gd name="connsiteX2" fmla="*/ 1367296 w 9146841"/>
              <a:gd name="connsiteY2" fmla="*/ 2382 h 5469731"/>
              <a:gd name="connsiteX3" fmla="*/ 7777622 w 9146841"/>
              <a:gd name="connsiteY3" fmla="*/ 2382 h 5469731"/>
              <a:gd name="connsiteX4" fmla="*/ 9146841 w 9146841"/>
              <a:gd name="connsiteY4" fmla="*/ 0 h 5469731"/>
              <a:gd name="connsiteX5" fmla="*/ 9144459 w 9146841"/>
              <a:gd name="connsiteY5" fmla="*/ 1369219 h 5469731"/>
              <a:gd name="connsiteX6" fmla="*/ 9144459 w 9146841"/>
              <a:gd name="connsiteY6" fmla="*/ 5469731 h 5469731"/>
              <a:gd name="connsiteX7" fmla="*/ 8644398 w 9146841"/>
              <a:gd name="connsiteY7" fmla="*/ 5469731 h 5469731"/>
              <a:gd name="connsiteX8" fmla="*/ 8646778 w 9146841"/>
              <a:gd name="connsiteY8" fmla="*/ 5360194 h 5469731"/>
              <a:gd name="connsiteX9" fmla="*/ 500522 w 9146841"/>
              <a:gd name="connsiteY9" fmla="*/ 5362576 h 5469731"/>
              <a:gd name="connsiteX10" fmla="*/ 500520 w 9146841"/>
              <a:gd name="connsiteY10" fmla="*/ 5467351 h 5469731"/>
              <a:gd name="connsiteX11" fmla="*/ 458 w 9146841"/>
              <a:gd name="connsiteY11" fmla="*/ 5467350 h 5469731"/>
              <a:gd name="connsiteX12" fmla="*/ 459 w 9146841"/>
              <a:gd name="connsiteY12" fmla="*/ 1369219 h 5469731"/>
              <a:gd name="connsiteX0" fmla="*/ 459 w 9146841"/>
              <a:gd name="connsiteY0" fmla="*/ 1369219 h 5469731"/>
              <a:gd name="connsiteX1" fmla="*/ 459 w 9146841"/>
              <a:gd name="connsiteY1" fmla="*/ 1100 h 5469731"/>
              <a:gd name="connsiteX2" fmla="*/ 1367296 w 9146841"/>
              <a:gd name="connsiteY2" fmla="*/ 2382 h 5469731"/>
              <a:gd name="connsiteX3" fmla="*/ 7777622 w 9146841"/>
              <a:gd name="connsiteY3" fmla="*/ 2382 h 5469731"/>
              <a:gd name="connsiteX4" fmla="*/ 9146841 w 9146841"/>
              <a:gd name="connsiteY4" fmla="*/ 0 h 5469731"/>
              <a:gd name="connsiteX5" fmla="*/ 9144459 w 9146841"/>
              <a:gd name="connsiteY5" fmla="*/ 1369219 h 5469731"/>
              <a:gd name="connsiteX6" fmla="*/ 9144459 w 9146841"/>
              <a:gd name="connsiteY6" fmla="*/ 5469731 h 5469731"/>
              <a:gd name="connsiteX7" fmla="*/ 8644398 w 9146841"/>
              <a:gd name="connsiteY7" fmla="*/ 5469731 h 5469731"/>
              <a:gd name="connsiteX8" fmla="*/ 8646778 w 9146841"/>
              <a:gd name="connsiteY8" fmla="*/ 5360194 h 5469731"/>
              <a:gd name="connsiteX9" fmla="*/ 502903 w 9146841"/>
              <a:gd name="connsiteY9" fmla="*/ 5362576 h 5469731"/>
              <a:gd name="connsiteX10" fmla="*/ 500520 w 9146841"/>
              <a:gd name="connsiteY10" fmla="*/ 5467351 h 5469731"/>
              <a:gd name="connsiteX11" fmla="*/ 458 w 9146841"/>
              <a:gd name="connsiteY11" fmla="*/ 5467350 h 5469731"/>
              <a:gd name="connsiteX12" fmla="*/ 459 w 9146841"/>
              <a:gd name="connsiteY12" fmla="*/ 1369219 h 5469731"/>
              <a:gd name="connsiteX0" fmla="*/ 459 w 9146841"/>
              <a:gd name="connsiteY0" fmla="*/ 1369219 h 5469731"/>
              <a:gd name="connsiteX1" fmla="*/ 459 w 9146841"/>
              <a:gd name="connsiteY1" fmla="*/ 1100 h 5469731"/>
              <a:gd name="connsiteX2" fmla="*/ 1367296 w 9146841"/>
              <a:gd name="connsiteY2" fmla="*/ 2382 h 5469731"/>
              <a:gd name="connsiteX3" fmla="*/ 7777622 w 9146841"/>
              <a:gd name="connsiteY3" fmla="*/ 2382 h 5469731"/>
              <a:gd name="connsiteX4" fmla="*/ 9146841 w 9146841"/>
              <a:gd name="connsiteY4" fmla="*/ 0 h 5469731"/>
              <a:gd name="connsiteX5" fmla="*/ 9144459 w 9146841"/>
              <a:gd name="connsiteY5" fmla="*/ 1369219 h 5469731"/>
              <a:gd name="connsiteX6" fmla="*/ 9144459 w 9146841"/>
              <a:gd name="connsiteY6" fmla="*/ 5469731 h 5469731"/>
              <a:gd name="connsiteX7" fmla="*/ 8644398 w 9146841"/>
              <a:gd name="connsiteY7" fmla="*/ 5467350 h 5469731"/>
              <a:gd name="connsiteX8" fmla="*/ 8646778 w 9146841"/>
              <a:gd name="connsiteY8" fmla="*/ 5360194 h 5469731"/>
              <a:gd name="connsiteX9" fmla="*/ 502903 w 9146841"/>
              <a:gd name="connsiteY9" fmla="*/ 5362576 h 5469731"/>
              <a:gd name="connsiteX10" fmla="*/ 500520 w 9146841"/>
              <a:gd name="connsiteY10" fmla="*/ 5467351 h 5469731"/>
              <a:gd name="connsiteX11" fmla="*/ 458 w 9146841"/>
              <a:gd name="connsiteY11" fmla="*/ 5467350 h 5469731"/>
              <a:gd name="connsiteX12" fmla="*/ 459 w 9146841"/>
              <a:gd name="connsiteY12" fmla="*/ 1369219 h 5469731"/>
              <a:gd name="connsiteX0" fmla="*/ 459 w 9146841"/>
              <a:gd name="connsiteY0" fmla="*/ 1369219 h 5467351"/>
              <a:gd name="connsiteX1" fmla="*/ 459 w 9146841"/>
              <a:gd name="connsiteY1" fmla="*/ 1100 h 5467351"/>
              <a:gd name="connsiteX2" fmla="*/ 1367296 w 9146841"/>
              <a:gd name="connsiteY2" fmla="*/ 2382 h 5467351"/>
              <a:gd name="connsiteX3" fmla="*/ 7777622 w 9146841"/>
              <a:gd name="connsiteY3" fmla="*/ 2382 h 5467351"/>
              <a:gd name="connsiteX4" fmla="*/ 9146841 w 9146841"/>
              <a:gd name="connsiteY4" fmla="*/ 0 h 5467351"/>
              <a:gd name="connsiteX5" fmla="*/ 9144459 w 9146841"/>
              <a:gd name="connsiteY5" fmla="*/ 1369219 h 5467351"/>
              <a:gd name="connsiteX6" fmla="*/ 9144459 w 9146841"/>
              <a:gd name="connsiteY6" fmla="*/ 5464968 h 5467351"/>
              <a:gd name="connsiteX7" fmla="*/ 8644398 w 9146841"/>
              <a:gd name="connsiteY7" fmla="*/ 5467350 h 5467351"/>
              <a:gd name="connsiteX8" fmla="*/ 8646778 w 9146841"/>
              <a:gd name="connsiteY8" fmla="*/ 5360194 h 5467351"/>
              <a:gd name="connsiteX9" fmla="*/ 502903 w 9146841"/>
              <a:gd name="connsiteY9" fmla="*/ 5362576 h 5467351"/>
              <a:gd name="connsiteX10" fmla="*/ 500520 w 9146841"/>
              <a:gd name="connsiteY10" fmla="*/ 5467351 h 5467351"/>
              <a:gd name="connsiteX11" fmla="*/ 458 w 9146841"/>
              <a:gd name="connsiteY11" fmla="*/ 5467350 h 5467351"/>
              <a:gd name="connsiteX12" fmla="*/ 459 w 9146841"/>
              <a:gd name="connsiteY12" fmla="*/ 1369219 h 5467351"/>
              <a:gd name="connsiteX0" fmla="*/ 459 w 9146841"/>
              <a:gd name="connsiteY0" fmla="*/ 1369219 h 5467351"/>
              <a:gd name="connsiteX1" fmla="*/ 459 w 9146841"/>
              <a:gd name="connsiteY1" fmla="*/ 1100 h 5467351"/>
              <a:gd name="connsiteX2" fmla="*/ 1367296 w 9146841"/>
              <a:gd name="connsiteY2" fmla="*/ 2382 h 5467351"/>
              <a:gd name="connsiteX3" fmla="*/ 7777622 w 9146841"/>
              <a:gd name="connsiteY3" fmla="*/ 2382 h 5467351"/>
              <a:gd name="connsiteX4" fmla="*/ 9146841 w 9146841"/>
              <a:gd name="connsiteY4" fmla="*/ 0 h 5467351"/>
              <a:gd name="connsiteX5" fmla="*/ 9144459 w 9146841"/>
              <a:gd name="connsiteY5" fmla="*/ 1369219 h 5467351"/>
              <a:gd name="connsiteX6" fmla="*/ 9144459 w 9146841"/>
              <a:gd name="connsiteY6" fmla="*/ 5464968 h 5467351"/>
              <a:gd name="connsiteX7" fmla="*/ 8642016 w 9146841"/>
              <a:gd name="connsiteY7" fmla="*/ 5467350 h 5467351"/>
              <a:gd name="connsiteX8" fmla="*/ 8646778 w 9146841"/>
              <a:gd name="connsiteY8" fmla="*/ 5360194 h 5467351"/>
              <a:gd name="connsiteX9" fmla="*/ 502903 w 9146841"/>
              <a:gd name="connsiteY9" fmla="*/ 5362576 h 5467351"/>
              <a:gd name="connsiteX10" fmla="*/ 500520 w 9146841"/>
              <a:gd name="connsiteY10" fmla="*/ 5467351 h 5467351"/>
              <a:gd name="connsiteX11" fmla="*/ 458 w 9146841"/>
              <a:gd name="connsiteY11" fmla="*/ 5467350 h 5467351"/>
              <a:gd name="connsiteX12" fmla="*/ 459 w 9146841"/>
              <a:gd name="connsiteY12" fmla="*/ 1369219 h 5467351"/>
              <a:gd name="connsiteX0" fmla="*/ 459 w 9146841"/>
              <a:gd name="connsiteY0" fmla="*/ 1369219 h 5467351"/>
              <a:gd name="connsiteX1" fmla="*/ 459 w 9146841"/>
              <a:gd name="connsiteY1" fmla="*/ 1100 h 5467351"/>
              <a:gd name="connsiteX2" fmla="*/ 1367296 w 9146841"/>
              <a:gd name="connsiteY2" fmla="*/ 2382 h 5467351"/>
              <a:gd name="connsiteX3" fmla="*/ 7777622 w 9146841"/>
              <a:gd name="connsiteY3" fmla="*/ 2382 h 5467351"/>
              <a:gd name="connsiteX4" fmla="*/ 9146841 w 9146841"/>
              <a:gd name="connsiteY4" fmla="*/ 0 h 5467351"/>
              <a:gd name="connsiteX5" fmla="*/ 9144459 w 9146841"/>
              <a:gd name="connsiteY5" fmla="*/ 1369219 h 5467351"/>
              <a:gd name="connsiteX6" fmla="*/ 9144459 w 9146841"/>
              <a:gd name="connsiteY6" fmla="*/ 5464968 h 5467351"/>
              <a:gd name="connsiteX7" fmla="*/ 8642016 w 9146841"/>
              <a:gd name="connsiteY7" fmla="*/ 5467350 h 5467351"/>
              <a:gd name="connsiteX8" fmla="*/ 8644396 w 9146841"/>
              <a:gd name="connsiteY8" fmla="*/ 5360194 h 5467351"/>
              <a:gd name="connsiteX9" fmla="*/ 502903 w 9146841"/>
              <a:gd name="connsiteY9" fmla="*/ 5362576 h 5467351"/>
              <a:gd name="connsiteX10" fmla="*/ 500520 w 9146841"/>
              <a:gd name="connsiteY10" fmla="*/ 5467351 h 5467351"/>
              <a:gd name="connsiteX11" fmla="*/ 458 w 9146841"/>
              <a:gd name="connsiteY11" fmla="*/ 5467350 h 5467351"/>
              <a:gd name="connsiteX12" fmla="*/ 459 w 9146841"/>
              <a:gd name="connsiteY12" fmla="*/ 1369219 h 5467351"/>
              <a:gd name="connsiteX0" fmla="*/ 459 w 9146841"/>
              <a:gd name="connsiteY0" fmla="*/ 1369219 h 5467351"/>
              <a:gd name="connsiteX1" fmla="*/ 459 w 9146841"/>
              <a:gd name="connsiteY1" fmla="*/ 1100 h 5467351"/>
              <a:gd name="connsiteX2" fmla="*/ 1367296 w 9146841"/>
              <a:gd name="connsiteY2" fmla="*/ 2382 h 5467351"/>
              <a:gd name="connsiteX3" fmla="*/ 7777622 w 9146841"/>
              <a:gd name="connsiteY3" fmla="*/ 2382 h 5467351"/>
              <a:gd name="connsiteX4" fmla="*/ 9146841 w 9146841"/>
              <a:gd name="connsiteY4" fmla="*/ 0 h 5467351"/>
              <a:gd name="connsiteX5" fmla="*/ 9144459 w 9146841"/>
              <a:gd name="connsiteY5" fmla="*/ 1369219 h 5467351"/>
              <a:gd name="connsiteX6" fmla="*/ 9144459 w 9146841"/>
              <a:gd name="connsiteY6" fmla="*/ 5464968 h 5467351"/>
              <a:gd name="connsiteX7" fmla="*/ 8642016 w 9146841"/>
              <a:gd name="connsiteY7" fmla="*/ 5467350 h 5467351"/>
              <a:gd name="connsiteX8" fmla="*/ 8639633 w 9146841"/>
              <a:gd name="connsiteY8" fmla="*/ 5360194 h 5467351"/>
              <a:gd name="connsiteX9" fmla="*/ 502903 w 9146841"/>
              <a:gd name="connsiteY9" fmla="*/ 5362576 h 5467351"/>
              <a:gd name="connsiteX10" fmla="*/ 500520 w 9146841"/>
              <a:gd name="connsiteY10" fmla="*/ 5467351 h 5467351"/>
              <a:gd name="connsiteX11" fmla="*/ 458 w 9146841"/>
              <a:gd name="connsiteY11" fmla="*/ 5467350 h 5467351"/>
              <a:gd name="connsiteX12" fmla="*/ 459 w 9146841"/>
              <a:gd name="connsiteY12" fmla="*/ 1369219 h 5467351"/>
              <a:gd name="connsiteX0" fmla="*/ 459 w 9146841"/>
              <a:gd name="connsiteY0" fmla="*/ 1369219 h 5467351"/>
              <a:gd name="connsiteX1" fmla="*/ 459 w 9146841"/>
              <a:gd name="connsiteY1" fmla="*/ 1100 h 5467351"/>
              <a:gd name="connsiteX2" fmla="*/ 1367296 w 9146841"/>
              <a:gd name="connsiteY2" fmla="*/ 2382 h 5467351"/>
              <a:gd name="connsiteX3" fmla="*/ 7777622 w 9146841"/>
              <a:gd name="connsiteY3" fmla="*/ 2382 h 5467351"/>
              <a:gd name="connsiteX4" fmla="*/ 9146841 w 9146841"/>
              <a:gd name="connsiteY4" fmla="*/ 0 h 5467351"/>
              <a:gd name="connsiteX5" fmla="*/ 9144459 w 9146841"/>
              <a:gd name="connsiteY5" fmla="*/ 1369219 h 5467351"/>
              <a:gd name="connsiteX6" fmla="*/ 9144459 w 9146841"/>
              <a:gd name="connsiteY6" fmla="*/ 5464968 h 5467351"/>
              <a:gd name="connsiteX7" fmla="*/ 8642016 w 9146841"/>
              <a:gd name="connsiteY7" fmla="*/ 5467350 h 5467351"/>
              <a:gd name="connsiteX8" fmla="*/ 8639633 w 9146841"/>
              <a:gd name="connsiteY8" fmla="*/ 5360194 h 5467351"/>
              <a:gd name="connsiteX9" fmla="*/ 502903 w 9146841"/>
              <a:gd name="connsiteY9" fmla="*/ 5364958 h 5467351"/>
              <a:gd name="connsiteX10" fmla="*/ 500520 w 9146841"/>
              <a:gd name="connsiteY10" fmla="*/ 5467351 h 5467351"/>
              <a:gd name="connsiteX11" fmla="*/ 458 w 9146841"/>
              <a:gd name="connsiteY11" fmla="*/ 5467350 h 5467351"/>
              <a:gd name="connsiteX12" fmla="*/ 459 w 9146841"/>
              <a:gd name="connsiteY12" fmla="*/ 1369219 h 5467351"/>
              <a:gd name="connsiteX0" fmla="*/ 459 w 9146841"/>
              <a:gd name="connsiteY0" fmla="*/ 1369219 h 5467351"/>
              <a:gd name="connsiteX1" fmla="*/ 459 w 9146841"/>
              <a:gd name="connsiteY1" fmla="*/ 1100 h 5467351"/>
              <a:gd name="connsiteX2" fmla="*/ 1367296 w 9146841"/>
              <a:gd name="connsiteY2" fmla="*/ 2382 h 5467351"/>
              <a:gd name="connsiteX3" fmla="*/ 7777622 w 9146841"/>
              <a:gd name="connsiteY3" fmla="*/ 2382 h 5467351"/>
              <a:gd name="connsiteX4" fmla="*/ 9146841 w 9146841"/>
              <a:gd name="connsiteY4" fmla="*/ 0 h 5467351"/>
              <a:gd name="connsiteX5" fmla="*/ 9144459 w 9146841"/>
              <a:gd name="connsiteY5" fmla="*/ 1369219 h 5467351"/>
              <a:gd name="connsiteX6" fmla="*/ 9144459 w 9146841"/>
              <a:gd name="connsiteY6" fmla="*/ 5464968 h 5467351"/>
              <a:gd name="connsiteX7" fmla="*/ 8642016 w 9146841"/>
              <a:gd name="connsiteY7" fmla="*/ 5467350 h 5467351"/>
              <a:gd name="connsiteX8" fmla="*/ 8639633 w 9146841"/>
              <a:gd name="connsiteY8" fmla="*/ 5364956 h 5467351"/>
              <a:gd name="connsiteX9" fmla="*/ 502903 w 9146841"/>
              <a:gd name="connsiteY9" fmla="*/ 5364958 h 5467351"/>
              <a:gd name="connsiteX10" fmla="*/ 500520 w 9146841"/>
              <a:gd name="connsiteY10" fmla="*/ 5467351 h 5467351"/>
              <a:gd name="connsiteX11" fmla="*/ 458 w 9146841"/>
              <a:gd name="connsiteY11" fmla="*/ 5467350 h 5467351"/>
              <a:gd name="connsiteX12" fmla="*/ 459 w 9146841"/>
              <a:gd name="connsiteY12" fmla="*/ 1369219 h 5467351"/>
              <a:gd name="connsiteX0" fmla="*/ 459 w 9146841"/>
              <a:gd name="connsiteY0" fmla="*/ 1369219 h 5469731"/>
              <a:gd name="connsiteX1" fmla="*/ 459 w 9146841"/>
              <a:gd name="connsiteY1" fmla="*/ 1100 h 5469731"/>
              <a:gd name="connsiteX2" fmla="*/ 1367296 w 9146841"/>
              <a:gd name="connsiteY2" fmla="*/ 2382 h 5469731"/>
              <a:gd name="connsiteX3" fmla="*/ 7777622 w 9146841"/>
              <a:gd name="connsiteY3" fmla="*/ 2382 h 5469731"/>
              <a:gd name="connsiteX4" fmla="*/ 9146841 w 9146841"/>
              <a:gd name="connsiteY4" fmla="*/ 0 h 5469731"/>
              <a:gd name="connsiteX5" fmla="*/ 9144459 w 9146841"/>
              <a:gd name="connsiteY5" fmla="*/ 1369219 h 5469731"/>
              <a:gd name="connsiteX6" fmla="*/ 9144459 w 9146841"/>
              <a:gd name="connsiteY6" fmla="*/ 5464968 h 5469731"/>
              <a:gd name="connsiteX7" fmla="*/ 8642016 w 9146841"/>
              <a:gd name="connsiteY7" fmla="*/ 5469731 h 5469731"/>
              <a:gd name="connsiteX8" fmla="*/ 8639633 w 9146841"/>
              <a:gd name="connsiteY8" fmla="*/ 5364956 h 5469731"/>
              <a:gd name="connsiteX9" fmla="*/ 502903 w 9146841"/>
              <a:gd name="connsiteY9" fmla="*/ 5364958 h 5469731"/>
              <a:gd name="connsiteX10" fmla="*/ 500520 w 9146841"/>
              <a:gd name="connsiteY10" fmla="*/ 5467351 h 5469731"/>
              <a:gd name="connsiteX11" fmla="*/ 458 w 9146841"/>
              <a:gd name="connsiteY11" fmla="*/ 5467350 h 5469731"/>
              <a:gd name="connsiteX12" fmla="*/ 459 w 9146841"/>
              <a:gd name="connsiteY12" fmla="*/ 1369219 h 5469731"/>
              <a:gd name="connsiteX0" fmla="*/ 459 w 9146841"/>
              <a:gd name="connsiteY0" fmla="*/ 1369219 h 5467351"/>
              <a:gd name="connsiteX1" fmla="*/ 459 w 9146841"/>
              <a:gd name="connsiteY1" fmla="*/ 1100 h 5467351"/>
              <a:gd name="connsiteX2" fmla="*/ 1367296 w 9146841"/>
              <a:gd name="connsiteY2" fmla="*/ 2382 h 5467351"/>
              <a:gd name="connsiteX3" fmla="*/ 7777622 w 9146841"/>
              <a:gd name="connsiteY3" fmla="*/ 2382 h 5467351"/>
              <a:gd name="connsiteX4" fmla="*/ 9146841 w 9146841"/>
              <a:gd name="connsiteY4" fmla="*/ 0 h 5467351"/>
              <a:gd name="connsiteX5" fmla="*/ 9144459 w 9146841"/>
              <a:gd name="connsiteY5" fmla="*/ 1369219 h 5467351"/>
              <a:gd name="connsiteX6" fmla="*/ 9144459 w 9146841"/>
              <a:gd name="connsiteY6" fmla="*/ 5464968 h 5467351"/>
              <a:gd name="connsiteX7" fmla="*/ 8642016 w 9146841"/>
              <a:gd name="connsiteY7" fmla="*/ 5467350 h 5467351"/>
              <a:gd name="connsiteX8" fmla="*/ 8639633 w 9146841"/>
              <a:gd name="connsiteY8" fmla="*/ 5364956 h 5467351"/>
              <a:gd name="connsiteX9" fmla="*/ 502903 w 9146841"/>
              <a:gd name="connsiteY9" fmla="*/ 5364958 h 5467351"/>
              <a:gd name="connsiteX10" fmla="*/ 500520 w 9146841"/>
              <a:gd name="connsiteY10" fmla="*/ 5467351 h 5467351"/>
              <a:gd name="connsiteX11" fmla="*/ 458 w 9146841"/>
              <a:gd name="connsiteY11" fmla="*/ 5467350 h 5467351"/>
              <a:gd name="connsiteX12" fmla="*/ 459 w 9146841"/>
              <a:gd name="connsiteY12" fmla="*/ 1369219 h 5467351"/>
              <a:gd name="connsiteX0" fmla="*/ 459 w 9146841"/>
              <a:gd name="connsiteY0" fmla="*/ 1369219 h 5467351"/>
              <a:gd name="connsiteX1" fmla="*/ 459 w 9146841"/>
              <a:gd name="connsiteY1" fmla="*/ 1100 h 5467351"/>
              <a:gd name="connsiteX2" fmla="*/ 1367296 w 9146841"/>
              <a:gd name="connsiteY2" fmla="*/ 2382 h 5467351"/>
              <a:gd name="connsiteX3" fmla="*/ 7777622 w 9146841"/>
              <a:gd name="connsiteY3" fmla="*/ 2382 h 5467351"/>
              <a:gd name="connsiteX4" fmla="*/ 9146841 w 9146841"/>
              <a:gd name="connsiteY4" fmla="*/ 0 h 5467351"/>
              <a:gd name="connsiteX5" fmla="*/ 9144459 w 9146841"/>
              <a:gd name="connsiteY5" fmla="*/ 1369219 h 5467351"/>
              <a:gd name="connsiteX6" fmla="*/ 9144459 w 9146841"/>
              <a:gd name="connsiteY6" fmla="*/ 5464968 h 5467351"/>
              <a:gd name="connsiteX7" fmla="*/ 8642016 w 9146841"/>
              <a:gd name="connsiteY7" fmla="*/ 5467350 h 5467351"/>
              <a:gd name="connsiteX8" fmla="*/ 8639633 w 9146841"/>
              <a:gd name="connsiteY8" fmla="*/ 5364956 h 5467351"/>
              <a:gd name="connsiteX9" fmla="*/ 502903 w 9146841"/>
              <a:gd name="connsiteY9" fmla="*/ 5364958 h 5467351"/>
              <a:gd name="connsiteX10" fmla="*/ 500520 w 9146841"/>
              <a:gd name="connsiteY10" fmla="*/ 5467351 h 5467351"/>
              <a:gd name="connsiteX11" fmla="*/ 458 w 9146841"/>
              <a:gd name="connsiteY11" fmla="*/ 5467350 h 5467351"/>
              <a:gd name="connsiteX12" fmla="*/ 459 w 9146841"/>
              <a:gd name="connsiteY12" fmla="*/ 1369219 h 5467351"/>
              <a:gd name="connsiteX0" fmla="*/ 459 w 9146841"/>
              <a:gd name="connsiteY0" fmla="*/ 1369219 h 5467351"/>
              <a:gd name="connsiteX1" fmla="*/ 459 w 9146841"/>
              <a:gd name="connsiteY1" fmla="*/ 1100 h 5467351"/>
              <a:gd name="connsiteX2" fmla="*/ 1367296 w 9146841"/>
              <a:gd name="connsiteY2" fmla="*/ 2382 h 5467351"/>
              <a:gd name="connsiteX3" fmla="*/ 7777622 w 9146841"/>
              <a:gd name="connsiteY3" fmla="*/ 2382 h 5467351"/>
              <a:gd name="connsiteX4" fmla="*/ 9146841 w 9146841"/>
              <a:gd name="connsiteY4" fmla="*/ 0 h 5467351"/>
              <a:gd name="connsiteX5" fmla="*/ 9144459 w 9146841"/>
              <a:gd name="connsiteY5" fmla="*/ 1369219 h 5467351"/>
              <a:gd name="connsiteX6" fmla="*/ 9144459 w 9146841"/>
              <a:gd name="connsiteY6" fmla="*/ 5464968 h 5467351"/>
              <a:gd name="connsiteX7" fmla="*/ 8642016 w 9146841"/>
              <a:gd name="connsiteY7" fmla="*/ 5467350 h 5467351"/>
              <a:gd name="connsiteX8" fmla="*/ 8639633 w 9146841"/>
              <a:gd name="connsiteY8" fmla="*/ 5367337 h 5467351"/>
              <a:gd name="connsiteX9" fmla="*/ 502903 w 9146841"/>
              <a:gd name="connsiteY9" fmla="*/ 5364958 h 5467351"/>
              <a:gd name="connsiteX10" fmla="*/ 500520 w 9146841"/>
              <a:gd name="connsiteY10" fmla="*/ 5467351 h 5467351"/>
              <a:gd name="connsiteX11" fmla="*/ 458 w 9146841"/>
              <a:gd name="connsiteY11" fmla="*/ 5467350 h 5467351"/>
              <a:gd name="connsiteX12" fmla="*/ 459 w 9146841"/>
              <a:gd name="connsiteY12" fmla="*/ 1369219 h 5467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146841" h="5467351">
                <a:moveTo>
                  <a:pt x="459" y="1369219"/>
                </a:moveTo>
                <a:cubicBezTo>
                  <a:pt x="-1129" y="913973"/>
                  <a:pt x="2047" y="456346"/>
                  <a:pt x="459" y="1100"/>
                </a:cubicBezTo>
                <a:lnTo>
                  <a:pt x="1367296" y="2382"/>
                </a:lnTo>
                <a:lnTo>
                  <a:pt x="7777622" y="2382"/>
                </a:lnTo>
                <a:lnTo>
                  <a:pt x="9146841" y="0"/>
                </a:lnTo>
                <a:lnTo>
                  <a:pt x="9144459" y="1369219"/>
                </a:lnTo>
                <a:lnTo>
                  <a:pt x="9144459" y="5464968"/>
                </a:lnTo>
                <a:lnTo>
                  <a:pt x="8642016" y="5467350"/>
                </a:lnTo>
                <a:cubicBezTo>
                  <a:pt x="8642809" y="5430044"/>
                  <a:pt x="8638840" y="5404643"/>
                  <a:pt x="8639633" y="5367337"/>
                </a:cubicBezTo>
                <a:lnTo>
                  <a:pt x="502903" y="5364958"/>
                </a:lnTo>
                <a:cubicBezTo>
                  <a:pt x="502109" y="5400677"/>
                  <a:pt x="501314" y="5431632"/>
                  <a:pt x="500520" y="5467351"/>
                </a:cubicBezTo>
                <a:lnTo>
                  <a:pt x="458" y="5467350"/>
                </a:lnTo>
                <a:cubicBezTo>
                  <a:pt x="458" y="4099719"/>
                  <a:pt x="459" y="2736850"/>
                  <a:pt x="459" y="1369219"/>
                </a:cubicBezTo>
                <a:close/>
              </a:path>
            </a:pathLst>
          </a:custGeom>
        </p:spPr>
        <p:txBody>
          <a:bodyPr/>
          <a:lstStyle/>
          <a:p>
            <a:endParaRPr lang="cs-CZ"/>
          </a:p>
        </p:txBody>
      </p:sp>
      <p:sp>
        <p:nvSpPr>
          <p:cNvPr id="17" name="Rectangle 16"/>
          <p:cNvSpPr/>
          <p:nvPr userDrawn="1"/>
        </p:nvSpPr>
        <p:spPr>
          <a:xfrm>
            <a:off x="498475" y="5357813"/>
            <a:ext cx="8147050" cy="218586"/>
          </a:xfrm>
          <a:prstGeom prst="rect">
            <a:avLst/>
          </a:prstGeom>
          <a:solidFill>
            <a:schemeClr val="accent3"/>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72000" tIns="54000" rIns="72000" bIns="72000" rtlCol="0" anchor="t" anchorCtr="0"/>
          <a:lstStyle/>
          <a:p>
            <a:pPr algn="l"/>
            <a:endParaRPr lang="cs-CZ" sz="1500" dirty="0">
              <a:solidFill>
                <a:schemeClr val="tx1"/>
              </a:solidFill>
            </a:endParaRPr>
          </a:p>
        </p:txBody>
      </p:sp>
      <p:sp>
        <p:nvSpPr>
          <p:cNvPr id="7" name="Rectangle 6"/>
          <p:cNvSpPr/>
          <p:nvPr userDrawn="1"/>
        </p:nvSpPr>
        <p:spPr>
          <a:xfrm>
            <a:off x="0" y="5467350"/>
            <a:ext cx="9144000" cy="1390650"/>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72000" tIns="54000" rIns="72000" bIns="72000" rtlCol="0" anchor="t" anchorCtr="0"/>
          <a:lstStyle/>
          <a:p>
            <a:pPr algn="l"/>
            <a:endParaRPr lang="cs-CZ" sz="1500" dirty="0">
              <a:solidFill>
                <a:schemeClr val="tx1"/>
              </a:solidFill>
            </a:endParaRPr>
          </a:p>
        </p:txBody>
      </p:sp>
      <p:sp>
        <p:nvSpPr>
          <p:cNvPr id="10" name="Date Placeholder 9"/>
          <p:cNvSpPr>
            <a:spLocks noGrp="1"/>
          </p:cNvSpPr>
          <p:nvPr>
            <p:ph type="dt" sz="half" idx="10"/>
          </p:nvPr>
        </p:nvSpPr>
        <p:spPr/>
        <p:txBody>
          <a:bodyPr/>
          <a:lstStyle>
            <a:lvl1pPr>
              <a:defRPr>
                <a:solidFill>
                  <a:schemeClr val="tx1"/>
                </a:solidFill>
              </a:defRPr>
            </a:lvl1pPr>
          </a:lstStyle>
          <a:p>
            <a:endParaRPr lang="cs-CZ" dirty="0"/>
          </a:p>
        </p:txBody>
      </p:sp>
      <p:sp>
        <p:nvSpPr>
          <p:cNvPr id="11" name="Slide Number Placeholder 10"/>
          <p:cNvSpPr>
            <a:spLocks noGrp="1"/>
          </p:cNvSpPr>
          <p:nvPr>
            <p:ph type="sldNum" sz="quarter" idx="11"/>
          </p:nvPr>
        </p:nvSpPr>
        <p:spPr/>
        <p:txBody>
          <a:bodyPr/>
          <a:lstStyle>
            <a:lvl1pPr>
              <a:defRPr>
                <a:solidFill>
                  <a:schemeClr val="tx1"/>
                </a:solidFill>
              </a:defRPr>
            </a:lvl1pPr>
          </a:lstStyle>
          <a:p>
            <a:fld id="{D2BBFFE0-7584-47E7-90FA-15F39808A249}" type="slidenum">
              <a:rPr lang="cs-CZ" smtClean="0"/>
              <a:pPr/>
              <a:t>‹#›</a:t>
            </a:fld>
            <a:endParaRPr lang="cs-CZ" dirty="0"/>
          </a:p>
        </p:txBody>
      </p:sp>
      <p:sp>
        <p:nvSpPr>
          <p:cNvPr id="12" name="Footer Placeholder 11"/>
          <p:cNvSpPr>
            <a:spLocks noGrp="1"/>
          </p:cNvSpPr>
          <p:nvPr>
            <p:ph type="ftr" sz="quarter" idx="12"/>
          </p:nvPr>
        </p:nvSpPr>
        <p:spPr/>
        <p:txBody>
          <a:bodyPr/>
          <a:lstStyle>
            <a:lvl1pPr>
              <a:defRPr>
                <a:solidFill>
                  <a:schemeClr val="tx1"/>
                </a:solidFill>
              </a:defRPr>
            </a:lvl1pPr>
          </a:lstStyle>
          <a:p>
            <a:r>
              <a:rPr lang="cs-CZ" smtClean="0"/>
              <a:t>Seznámení s novým předpisem SŽ Z2</a:t>
            </a:r>
            <a:endParaRPr lang="cs-CZ" dirty="0"/>
          </a:p>
        </p:txBody>
      </p:sp>
      <p:sp>
        <p:nvSpPr>
          <p:cNvPr id="18" name="Title 17"/>
          <p:cNvSpPr>
            <a:spLocks noGrp="1"/>
          </p:cNvSpPr>
          <p:nvPr>
            <p:ph type="title"/>
          </p:nvPr>
        </p:nvSpPr>
        <p:spPr>
          <a:xfrm>
            <a:off x="496888" y="5554800"/>
            <a:ext cx="8156575" cy="496425"/>
          </a:xfrm>
        </p:spPr>
        <p:txBody>
          <a:bodyPr/>
          <a:lstStyle>
            <a:lvl1pPr>
              <a:defRPr sz="2000" b="1">
                <a:solidFill>
                  <a:schemeClr val="tx1"/>
                </a:solidFill>
              </a:defRPr>
            </a:lvl1pPr>
          </a:lstStyle>
          <a:p>
            <a:r>
              <a:rPr lang="en-US" dirty="0"/>
              <a:t>Click to edit Master title style</a:t>
            </a:r>
            <a:endParaRPr lang="cs-CZ" dirty="0"/>
          </a:p>
        </p:txBody>
      </p:sp>
      <p:pic>
        <p:nvPicPr>
          <p:cNvPr id="14" name="Obrázek 13">
            <a:extLst>
              <a:ext uri="{FF2B5EF4-FFF2-40B4-BE49-F238E27FC236}">
                <a16:creationId xmlns:a16="http://schemas.microsoft.com/office/drawing/2014/main" id="{79FD0009-DC01-4F33-B276-32C4FF47F281}"/>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96800" y="6328800"/>
            <a:ext cx="251066" cy="199260"/>
          </a:xfrm>
          <a:prstGeom prst="rect">
            <a:avLst/>
          </a:prstGeom>
        </p:spPr>
      </p:pic>
    </p:spTree>
  </p:cSld>
  <p:clrMapOvr>
    <a:masterClrMapping/>
  </p:clrMapOvr>
  <p:extLst mod="1">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Section Header without Picture">
    <p:spTree>
      <p:nvGrpSpPr>
        <p:cNvPr id="1" name=""/>
        <p:cNvGrpSpPr/>
        <p:nvPr/>
      </p:nvGrpSpPr>
      <p:grpSpPr>
        <a:xfrm>
          <a:off x="0" y="0"/>
          <a:ext cx="0" cy="0"/>
          <a:chOff x="0" y="0"/>
          <a:chExt cx="0" cy="0"/>
        </a:xfrm>
      </p:grpSpPr>
      <p:sp>
        <p:nvSpPr>
          <p:cNvPr id="6" name="Rectangle 5"/>
          <p:cNvSpPr/>
          <p:nvPr userDrawn="1"/>
        </p:nvSpPr>
        <p:spPr>
          <a:xfrm>
            <a:off x="496888" y="5359350"/>
            <a:ext cx="8156575" cy="216000"/>
          </a:xfrm>
          <a:prstGeom prst="rect">
            <a:avLst/>
          </a:prstGeom>
          <a:solidFill>
            <a:schemeClr val="accent3"/>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72000" tIns="54000" rIns="72000" bIns="72000" rtlCol="0" anchor="t" anchorCtr="0"/>
          <a:lstStyle/>
          <a:p>
            <a:pPr algn="l"/>
            <a:endParaRPr lang="cs-CZ" sz="1500" dirty="0">
              <a:solidFill>
                <a:schemeClr val="tx1"/>
              </a:solidFill>
            </a:endParaRPr>
          </a:p>
        </p:txBody>
      </p:sp>
      <p:sp>
        <p:nvSpPr>
          <p:cNvPr id="7" name="Rectangle 6"/>
          <p:cNvSpPr/>
          <p:nvPr userDrawn="1"/>
        </p:nvSpPr>
        <p:spPr>
          <a:xfrm>
            <a:off x="0" y="5467350"/>
            <a:ext cx="9144000" cy="1390650"/>
          </a:xfrm>
          <a:prstGeom prst="rect">
            <a:avLst/>
          </a:prstGeom>
          <a:solidFill>
            <a:schemeClr val="tx2"/>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72000" tIns="54000" rIns="72000" bIns="72000" rtlCol="0" anchor="t" anchorCtr="0"/>
          <a:lstStyle/>
          <a:p>
            <a:pPr algn="l"/>
            <a:endParaRPr lang="cs-CZ" sz="1500" dirty="0">
              <a:solidFill>
                <a:schemeClr val="tx1"/>
              </a:solidFill>
            </a:endParaRPr>
          </a:p>
        </p:txBody>
      </p:sp>
      <p:sp>
        <p:nvSpPr>
          <p:cNvPr id="10" name="Date Placeholder 9"/>
          <p:cNvSpPr>
            <a:spLocks noGrp="1"/>
          </p:cNvSpPr>
          <p:nvPr>
            <p:ph type="dt" sz="half" idx="10"/>
          </p:nvPr>
        </p:nvSpPr>
        <p:spPr/>
        <p:txBody>
          <a:bodyPr/>
          <a:lstStyle>
            <a:lvl1pPr>
              <a:defRPr>
                <a:solidFill>
                  <a:schemeClr val="bg1"/>
                </a:solidFill>
              </a:defRPr>
            </a:lvl1pPr>
          </a:lstStyle>
          <a:p>
            <a:endParaRPr lang="cs-CZ" dirty="0"/>
          </a:p>
        </p:txBody>
      </p:sp>
      <p:sp>
        <p:nvSpPr>
          <p:cNvPr id="11" name="Slide Number Placeholder 10"/>
          <p:cNvSpPr>
            <a:spLocks noGrp="1"/>
          </p:cNvSpPr>
          <p:nvPr>
            <p:ph type="sldNum" sz="quarter" idx="11"/>
          </p:nvPr>
        </p:nvSpPr>
        <p:spPr/>
        <p:txBody>
          <a:bodyPr/>
          <a:lstStyle>
            <a:lvl1pPr>
              <a:defRPr>
                <a:solidFill>
                  <a:schemeClr val="bg1"/>
                </a:solidFill>
              </a:defRPr>
            </a:lvl1pPr>
          </a:lstStyle>
          <a:p>
            <a:fld id="{D2BBFFE0-7584-47E7-90FA-15F39808A249}" type="slidenum">
              <a:rPr lang="cs-CZ" smtClean="0"/>
              <a:pPr/>
              <a:t>‹#›</a:t>
            </a:fld>
            <a:endParaRPr lang="cs-CZ" dirty="0"/>
          </a:p>
        </p:txBody>
      </p:sp>
      <p:sp>
        <p:nvSpPr>
          <p:cNvPr id="12" name="Footer Placeholder 11"/>
          <p:cNvSpPr>
            <a:spLocks noGrp="1"/>
          </p:cNvSpPr>
          <p:nvPr>
            <p:ph type="ftr" sz="quarter" idx="12"/>
          </p:nvPr>
        </p:nvSpPr>
        <p:spPr/>
        <p:txBody>
          <a:bodyPr/>
          <a:lstStyle>
            <a:lvl1pPr>
              <a:defRPr>
                <a:solidFill>
                  <a:schemeClr val="bg1"/>
                </a:solidFill>
              </a:defRPr>
            </a:lvl1pPr>
          </a:lstStyle>
          <a:p>
            <a:r>
              <a:rPr lang="cs-CZ" smtClean="0"/>
              <a:t>Seznámení s novým předpisem SŽ Z2</a:t>
            </a:r>
            <a:endParaRPr lang="cs-CZ" dirty="0"/>
          </a:p>
        </p:txBody>
      </p:sp>
      <p:sp>
        <p:nvSpPr>
          <p:cNvPr id="18" name="Title 17"/>
          <p:cNvSpPr>
            <a:spLocks noGrp="1"/>
          </p:cNvSpPr>
          <p:nvPr>
            <p:ph type="title"/>
          </p:nvPr>
        </p:nvSpPr>
        <p:spPr/>
        <p:txBody>
          <a:bodyPr/>
          <a:lstStyle>
            <a:lvl1pPr>
              <a:defRPr>
                <a:solidFill>
                  <a:schemeClr val="tx1"/>
                </a:solidFill>
              </a:defRPr>
            </a:lvl1pPr>
          </a:lstStyle>
          <a:p>
            <a:r>
              <a:rPr lang="en-US" dirty="0"/>
              <a:t>Click to edit Master title style</a:t>
            </a:r>
            <a:endParaRPr lang="cs-CZ" dirty="0"/>
          </a:p>
        </p:txBody>
      </p:sp>
      <p:pic>
        <p:nvPicPr>
          <p:cNvPr id="13" name="Obrázek 12">
            <a:extLst>
              <a:ext uri="{FF2B5EF4-FFF2-40B4-BE49-F238E27FC236}">
                <a16:creationId xmlns:a16="http://schemas.microsoft.com/office/drawing/2014/main" id="{451292B9-B0DA-4A20-A685-585E68CD4664}"/>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496800" y="6328800"/>
            <a:ext cx="251066" cy="199259"/>
          </a:xfrm>
          <a:prstGeom prst="rect">
            <a:avLst/>
          </a:prstGeom>
        </p:spPr>
      </p:pic>
    </p:spTree>
  </p:cSld>
  <p:clrMapOvr>
    <a:masterClrMapping/>
  </p:clrMapOvr>
  <p:extLst mod="1">
    <p:ext uri="{DCECCB84-F9BA-43D5-87BE-67443E8EF086}">
      <p15:sldGuideLst xmlns:p15="http://schemas.microsoft.com/office/powerpoint/2012/main">
        <p15:guide id="1" pos="2880" userDrawn="1">
          <p15:clr>
            <a:srgbClr val="FBAE40"/>
          </p15:clr>
        </p15:guide>
        <p15:guide id="2" orient="horz" pos="2160"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losing">
    <p:bg>
      <p:bgRef idx="1001">
        <a:schemeClr val="bg1"/>
      </p:bgRef>
    </p:bg>
    <p:spTree>
      <p:nvGrpSpPr>
        <p:cNvPr id="1" name=""/>
        <p:cNvGrpSpPr/>
        <p:nvPr/>
      </p:nvGrpSpPr>
      <p:grpSpPr>
        <a:xfrm>
          <a:off x="0" y="0"/>
          <a:ext cx="0" cy="0"/>
          <a:chOff x="0" y="0"/>
          <a:chExt cx="0" cy="0"/>
        </a:xfrm>
      </p:grpSpPr>
      <p:sp>
        <p:nvSpPr>
          <p:cNvPr id="20" name="Rectangle 19"/>
          <p:cNvSpPr/>
          <p:nvPr userDrawn="1"/>
        </p:nvSpPr>
        <p:spPr>
          <a:xfrm>
            <a:off x="496888" y="5359350"/>
            <a:ext cx="8156575" cy="216000"/>
          </a:xfrm>
          <a:prstGeom prst="rect">
            <a:avLst/>
          </a:prstGeom>
          <a:solidFill>
            <a:schemeClr val="accent3"/>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72000" tIns="54000" rIns="72000" bIns="72000" rtlCol="0" anchor="t" anchorCtr="0"/>
          <a:lstStyle/>
          <a:p>
            <a:pPr algn="l"/>
            <a:endParaRPr lang="cs-CZ" sz="1500" dirty="0">
              <a:solidFill>
                <a:schemeClr val="tx1"/>
              </a:solidFill>
            </a:endParaRPr>
          </a:p>
        </p:txBody>
      </p:sp>
      <p:sp>
        <p:nvSpPr>
          <p:cNvPr id="21" name="Rectangle 20"/>
          <p:cNvSpPr/>
          <p:nvPr userDrawn="1"/>
        </p:nvSpPr>
        <p:spPr>
          <a:xfrm>
            <a:off x="0" y="5467350"/>
            <a:ext cx="9144000" cy="1390650"/>
          </a:xfrm>
          <a:prstGeom prst="rect">
            <a:avLst/>
          </a:prstGeom>
          <a:solidFill>
            <a:schemeClr val="bg2"/>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72000" tIns="54000" rIns="72000" bIns="72000" rtlCol="0" anchor="t" anchorCtr="0"/>
          <a:lstStyle/>
          <a:p>
            <a:pPr algn="l"/>
            <a:endParaRPr lang="cs-CZ" sz="1500" dirty="0">
              <a:solidFill>
                <a:schemeClr val="tx1"/>
              </a:solidFill>
            </a:endParaRPr>
          </a:p>
        </p:txBody>
      </p:sp>
      <p:sp>
        <p:nvSpPr>
          <p:cNvPr id="3" name="Subtitle 2"/>
          <p:cNvSpPr>
            <a:spLocks noGrp="1"/>
          </p:cNvSpPr>
          <p:nvPr>
            <p:ph type="subTitle" idx="1"/>
          </p:nvPr>
        </p:nvSpPr>
        <p:spPr>
          <a:xfrm>
            <a:off x="4067936" y="1509712"/>
            <a:ext cx="4585526" cy="1919288"/>
          </a:xfrm>
        </p:spPr>
        <p:txBody>
          <a:bodyPr anchor="t" anchorCtr="0"/>
          <a:lstStyle>
            <a:lvl1pPr marL="252000" indent="-252000" algn="r">
              <a:buClrTx/>
              <a:buFont typeface="Verdana" pitchFamily="34" charset="0"/>
              <a:buChar char="—"/>
              <a:defRPr sz="1500" b="1">
                <a:solidFill>
                  <a:schemeClr val="tx1"/>
                </a:solidFill>
              </a:defRPr>
            </a:lvl1pPr>
            <a:lvl2pPr marL="504000" indent="-252000" algn="r">
              <a:buClrTx/>
              <a:buFont typeface="Verdana" pitchFamily="34" charset="0"/>
              <a:buChar char="—"/>
              <a:defRPr sz="1500" b="0">
                <a:solidFill>
                  <a:schemeClr val="tx1"/>
                </a:solidFill>
              </a:defRPr>
            </a:lvl2pPr>
            <a:lvl3pPr marL="756000" indent="-216000" algn="r">
              <a:buClrTx/>
              <a:buFont typeface="Verdana" pitchFamily="34" charset="0"/>
              <a:buChar char="—"/>
              <a:defRPr sz="1100">
                <a:solidFill>
                  <a:schemeClr val="tx1"/>
                </a:solidFill>
              </a:defRPr>
            </a:lvl3pPr>
            <a:lvl4pPr marL="972000" indent="-216000" algn="r">
              <a:buClrTx/>
              <a:buFont typeface="Verdana" pitchFamily="34" charset="0"/>
              <a:buChar char="—"/>
              <a:defRPr sz="1100">
                <a:solidFill>
                  <a:schemeClr val="tx1"/>
                </a:solidFill>
              </a:defRPr>
            </a:lvl4pPr>
            <a:lvl5pPr marL="1188000" indent="-216000" algn="r">
              <a:buClrTx/>
              <a:buFont typeface="Verdana" pitchFamily="34" charset="0"/>
              <a:buChar char="—"/>
              <a:defRPr sz="1100">
                <a:solidFill>
                  <a:schemeClr val="tx1"/>
                </a:solidFill>
              </a:defRPr>
            </a:lvl5pPr>
            <a:lvl6pPr marL="1404000" indent="-216000" algn="r">
              <a:buClrTx/>
              <a:buFont typeface="Verdana" pitchFamily="34" charset="0"/>
              <a:buChar char="—"/>
              <a:defRPr sz="1100">
                <a:solidFill>
                  <a:schemeClr val="tx1"/>
                </a:solidFill>
              </a:defRPr>
            </a:lvl6pPr>
            <a:lvl7pPr marL="1620000" indent="-216000" algn="r">
              <a:buClrTx/>
              <a:buFont typeface="Verdana" pitchFamily="34" charset="0"/>
              <a:buChar char="—"/>
              <a:defRPr sz="1100">
                <a:solidFill>
                  <a:schemeClr val="tx1"/>
                </a:solidFill>
              </a:defRPr>
            </a:lvl7pPr>
            <a:lvl8pPr marL="1836000" indent="-216000" algn="r">
              <a:buClrTx/>
              <a:buFont typeface="Verdana" pitchFamily="34" charset="0"/>
              <a:buChar char="—"/>
              <a:defRPr sz="1100">
                <a:solidFill>
                  <a:schemeClr val="tx1"/>
                </a:solidFill>
              </a:defRPr>
            </a:lvl8pPr>
            <a:lvl9pPr marL="2052000" indent="-216000" algn="r">
              <a:buClrTx/>
              <a:buFont typeface="Verdana" pitchFamily="34" charset="0"/>
              <a:buChar char="—"/>
              <a:defRPr sz="1100">
                <a:solidFill>
                  <a:schemeClr val="tx1"/>
                </a:solidFill>
              </a:defRPr>
            </a:lvl9pPr>
          </a:lstStyle>
          <a:p>
            <a:r>
              <a:rPr lang="en-US" dirty="0"/>
              <a:t>Click to edit Master subtitle style</a:t>
            </a:r>
            <a:endParaRPr lang="cs-CZ" dirty="0"/>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p>
          <a:p>
            <a:pPr lvl="8"/>
            <a:r>
              <a:rPr lang="en-US" dirty="0"/>
              <a:t>Ninth level</a:t>
            </a:r>
            <a:endParaRPr lang="cs-CZ" dirty="0"/>
          </a:p>
        </p:txBody>
      </p:sp>
      <p:sp>
        <p:nvSpPr>
          <p:cNvPr id="9" name="Text Placeholder 13"/>
          <p:cNvSpPr>
            <a:spLocks noGrp="1"/>
          </p:cNvSpPr>
          <p:nvPr>
            <p:ph type="body" sz="quarter" idx="13"/>
          </p:nvPr>
        </p:nvSpPr>
        <p:spPr>
          <a:xfrm>
            <a:off x="496888" y="6327368"/>
            <a:ext cx="8156575" cy="221070"/>
          </a:xfrm>
        </p:spPr>
        <p:txBody>
          <a:bodyPr anchor="b" anchorCtr="0"/>
          <a:lstStyle>
            <a:lvl1pPr marL="216000" indent="-216000">
              <a:buClrTx/>
              <a:defRPr sz="1100" b="1">
                <a:solidFill>
                  <a:schemeClr val="tx1"/>
                </a:solidFill>
              </a:defRPr>
            </a:lvl1pPr>
            <a:lvl2pPr marL="432000" indent="-216000">
              <a:buClrTx/>
              <a:defRPr sz="1100" b="0">
                <a:solidFill>
                  <a:schemeClr val="tx1"/>
                </a:solidFill>
              </a:defRPr>
            </a:lvl2pPr>
            <a:lvl3pPr marL="648000" indent="-216000">
              <a:buClrTx/>
              <a:defRPr sz="1100" b="0">
                <a:solidFill>
                  <a:schemeClr val="tx1"/>
                </a:solidFill>
              </a:defRPr>
            </a:lvl3pPr>
            <a:lvl4pPr marL="900000" indent="-216000">
              <a:buClrTx/>
              <a:defRPr sz="1100" b="0">
                <a:solidFill>
                  <a:schemeClr val="tx1"/>
                </a:solidFill>
              </a:defRPr>
            </a:lvl4pPr>
            <a:lvl5pPr marL="1152000" indent="-216000">
              <a:buClrTx/>
              <a:defRPr sz="1100" b="0">
                <a:solidFill>
                  <a:schemeClr val="tx1"/>
                </a:solidFill>
              </a:defRPr>
            </a:lvl5pPr>
            <a:lvl6pPr marL="1368000" indent="-216000">
              <a:buClrTx/>
              <a:defRPr sz="1100" b="0">
                <a:solidFill>
                  <a:schemeClr val="tx1"/>
                </a:solidFill>
              </a:defRPr>
            </a:lvl6pPr>
            <a:lvl7pPr marL="1584000" indent="-216000">
              <a:buClrTx/>
              <a:defRPr sz="1100" b="0">
                <a:solidFill>
                  <a:schemeClr val="tx1"/>
                </a:solidFill>
              </a:defRPr>
            </a:lvl7pPr>
            <a:lvl8pPr marL="1800000" indent="-216000">
              <a:buClrTx/>
              <a:defRPr sz="1100" b="0">
                <a:solidFill>
                  <a:schemeClr val="tx1"/>
                </a:solidFill>
              </a:defRPr>
            </a:lvl8pPr>
            <a:lvl9pPr marL="2016000" indent="-216000">
              <a:buClrTx/>
              <a:defRPr sz="1100" b="0">
                <a:solidFill>
                  <a:schemeClr val="tx1"/>
                </a:solidFill>
              </a:defRPr>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cs-CZ" dirty="0"/>
          </a:p>
          <a:p>
            <a:pPr lvl="5"/>
            <a:r>
              <a:rPr lang="en-US" dirty="0"/>
              <a:t>Sixth level</a:t>
            </a:r>
          </a:p>
          <a:p>
            <a:pPr lvl="6"/>
            <a:r>
              <a:rPr lang="en-US" dirty="0"/>
              <a:t>Seventh level</a:t>
            </a:r>
          </a:p>
          <a:p>
            <a:pPr lvl="7"/>
            <a:r>
              <a:rPr lang="en-US" dirty="0"/>
              <a:t>Eighth level</a:t>
            </a:r>
          </a:p>
          <a:p>
            <a:pPr lvl="8"/>
            <a:r>
              <a:rPr lang="en-US" dirty="0"/>
              <a:t>Ninth level</a:t>
            </a:r>
            <a:endParaRPr lang="cs-CZ" dirty="0"/>
          </a:p>
        </p:txBody>
      </p:sp>
      <p:sp>
        <p:nvSpPr>
          <p:cNvPr id="8" name="Title 7"/>
          <p:cNvSpPr>
            <a:spLocks noGrp="1"/>
          </p:cNvSpPr>
          <p:nvPr>
            <p:ph type="title"/>
          </p:nvPr>
        </p:nvSpPr>
        <p:spPr>
          <a:xfrm>
            <a:off x="4067936" y="357188"/>
            <a:ext cx="4585527" cy="803524"/>
          </a:xfrm>
        </p:spPr>
        <p:txBody>
          <a:bodyPr/>
          <a:lstStyle>
            <a:lvl1pPr algn="r">
              <a:defRPr/>
            </a:lvl1pPr>
          </a:lstStyle>
          <a:p>
            <a:r>
              <a:rPr lang="en-US" dirty="0"/>
              <a:t>Click to edit Master title style</a:t>
            </a:r>
            <a:endParaRPr lang="cs-CZ" dirty="0"/>
          </a:p>
        </p:txBody>
      </p:sp>
      <p:sp>
        <p:nvSpPr>
          <p:cNvPr id="11" name="Text Placeholder 13"/>
          <p:cNvSpPr>
            <a:spLocks noGrp="1"/>
          </p:cNvSpPr>
          <p:nvPr>
            <p:ph type="body" sz="quarter" idx="15"/>
          </p:nvPr>
        </p:nvSpPr>
        <p:spPr>
          <a:xfrm>
            <a:off x="493712" y="5570625"/>
            <a:ext cx="8156575" cy="496800"/>
          </a:xfrm>
        </p:spPr>
        <p:txBody>
          <a:bodyPr anchor="t" anchorCtr="0"/>
          <a:lstStyle>
            <a:lvl1pPr marL="216000" indent="-216000">
              <a:buClrTx/>
              <a:defRPr sz="1100" b="0">
                <a:solidFill>
                  <a:schemeClr val="tx1"/>
                </a:solidFill>
              </a:defRPr>
            </a:lvl1pPr>
            <a:lvl2pPr marL="432000" indent="-216000">
              <a:buClrTx/>
              <a:defRPr sz="1100" b="0">
                <a:solidFill>
                  <a:schemeClr val="tx1"/>
                </a:solidFill>
              </a:defRPr>
            </a:lvl2pPr>
            <a:lvl3pPr marL="648000" indent="-216000">
              <a:buClrTx/>
              <a:defRPr sz="1100" b="0">
                <a:solidFill>
                  <a:schemeClr val="tx1"/>
                </a:solidFill>
              </a:defRPr>
            </a:lvl3pPr>
            <a:lvl4pPr marL="900000" indent="-216000">
              <a:buClrTx/>
              <a:defRPr sz="1100" b="0">
                <a:solidFill>
                  <a:schemeClr val="tx1"/>
                </a:solidFill>
              </a:defRPr>
            </a:lvl4pPr>
            <a:lvl5pPr marL="1152000" indent="-216000">
              <a:buClrTx/>
              <a:defRPr sz="1100" b="0">
                <a:solidFill>
                  <a:schemeClr val="tx1"/>
                </a:solidFill>
              </a:defRPr>
            </a:lvl5pPr>
            <a:lvl6pPr marL="1368000" indent="-216000">
              <a:buClrTx/>
              <a:defRPr sz="1100" b="0">
                <a:solidFill>
                  <a:schemeClr val="tx1"/>
                </a:solidFill>
              </a:defRPr>
            </a:lvl6pPr>
            <a:lvl7pPr marL="1584000" indent="-216000">
              <a:buClrTx/>
              <a:defRPr sz="1100" b="0">
                <a:solidFill>
                  <a:schemeClr val="tx1"/>
                </a:solidFill>
              </a:defRPr>
            </a:lvl7pPr>
            <a:lvl8pPr marL="1800000" indent="-216000">
              <a:buClrTx/>
              <a:defRPr sz="1100" b="0">
                <a:solidFill>
                  <a:schemeClr val="tx1"/>
                </a:solidFill>
              </a:defRPr>
            </a:lvl8pPr>
            <a:lvl9pPr marL="2016000" indent="-216000">
              <a:buClrTx/>
              <a:defRPr sz="1100" b="0">
                <a:solidFill>
                  <a:schemeClr val="tx1"/>
                </a:solidFill>
              </a:defRPr>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cs-CZ" dirty="0"/>
          </a:p>
          <a:p>
            <a:pPr lvl="5"/>
            <a:r>
              <a:rPr lang="en-US" dirty="0"/>
              <a:t>Sixth level</a:t>
            </a:r>
          </a:p>
          <a:p>
            <a:pPr lvl="6"/>
            <a:r>
              <a:rPr lang="en-US" dirty="0"/>
              <a:t>Seventh level</a:t>
            </a:r>
          </a:p>
          <a:p>
            <a:pPr lvl="7"/>
            <a:r>
              <a:rPr lang="en-US" dirty="0"/>
              <a:t>Eighth level</a:t>
            </a:r>
          </a:p>
          <a:p>
            <a:pPr lvl="8"/>
            <a:r>
              <a:rPr lang="en-US" dirty="0"/>
              <a:t>Ninth level</a:t>
            </a:r>
            <a:endParaRPr lang="cs-CZ" dirty="0"/>
          </a:p>
        </p:txBody>
      </p:sp>
      <p:pic>
        <p:nvPicPr>
          <p:cNvPr id="12" name="Obrázek 11">
            <a:extLst>
              <a:ext uri="{FF2B5EF4-FFF2-40B4-BE49-F238E27FC236}">
                <a16:creationId xmlns:a16="http://schemas.microsoft.com/office/drawing/2014/main" id="{75C49D45-999F-4C4C-A226-5F2BA609ED87}"/>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96800" y="432000"/>
            <a:ext cx="1713673" cy="635688"/>
          </a:xfrm>
          <a:prstGeom prst="rect">
            <a:avLst/>
          </a:prstGeom>
        </p:spPr>
      </p:pic>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losing - Print (Eco)">
    <p:bg>
      <p:bgPr>
        <a:solidFill>
          <a:schemeClr val="tx1"/>
        </a:solidFill>
        <a:effectLst/>
      </p:bgPr>
    </p:bg>
    <p:spTree>
      <p:nvGrpSpPr>
        <p:cNvPr id="1" name=""/>
        <p:cNvGrpSpPr/>
        <p:nvPr/>
      </p:nvGrpSpPr>
      <p:grpSpPr>
        <a:xfrm>
          <a:off x="0" y="0"/>
          <a:ext cx="0" cy="0"/>
          <a:chOff x="0" y="0"/>
          <a:chExt cx="0" cy="0"/>
        </a:xfrm>
      </p:grpSpPr>
      <p:sp>
        <p:nvSpPr>
          <p:cNvPr id="20" name="Rectangle 19"/>
          <p:cNvSpPr/>
          <p:nvPr userDrawn="1"/>
        </p:nvSpPr>
        <p:spPr>
          <a:xfrm>
            <a:off x="496888" y="5359350"/>
            <a:ext cx="8156575" cy="216000"/>
          </a:xfrm>
          <a:prstGeom prst="rect">
            <a:avLst/>
          </a:prstGeom>
          <a:solidFill>
            <a:schemeClr val="accent3"/>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72000" tIns="54000" rIns="72000" bIns="72000" rtlCol="0" anchor="t" anchorCtr="0"/>
          <a:lstStyle/>
          <a:p>
            <a:pPr algn="l"/>
            <a:endParaRPr lang="cs-CZ" sz="1500" dirty="0">
              <a:solidFill>
                <a:schemeClr val="tx1"/>
              </a:solidFill>
            </a:endParaRPr>
          </a:p>
        </p:txBody>
      </p:sp>
      <p:sp>
        <p:nvSpPr>
          <p:cNvPr id="21" name="Rectangle 20"/>
          <p:cNvSpPr/>
          <p:nvPr userDrawn="1"/>
        </p:nvSpPr>
        <p:spPr>
          <a:xfrm>
            <a:off x="0" y="5467350"/>
            <a:ext cx="9144000" cy="1390650"/>
          </a:xfrm>
          <a:prstGeom prst="rect">
            <a:avLst/>
          </a:prstGeom>
          <a:solidFill>
            <a:schemeClr val="bg2"/>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72000" tIns="54000" rIns="72000" bIns="72000" rtlCol="0" anchor="t" anchorCtr="0"/>
          <a:lstStyle/>
          <a:p>
            <a:pPr algn="l"/>
            <a:endParaRPr lang="cs-CZ" sz="1500" dirty="0">
              <a:solidFill>
                <a:schemeClr val="tx1"/>
              </a:solidFill>
            </a:endParaRPr>
          </a:p>
        </p:txBody>
      </p:sp>
      <p:sp>
        <p:nvSpPr>
          <p:cNvPr id="3" name="Subtitle 2"/>
          <p:cNvSpPr>
            <a:spLocks noGrp="1"/>
          </p:cNvSpPr>
          <p:nvPr>
            <p:ph type="subTitle" idx="1"/>
          </p:nvPr>
        </p:nvSpPr>
        <p:spPr>
          <a:xfrm>
            <a:off x="4067936" y="1509712"/>
            <a:ext cx="4585526" cy="1919288"/>
          </a:xfrm>
        </p:spPr>
        <p:txBody>
          <a:bodyPr anchor="t" anchorCtr="0"/>
          <a:lstStyle>
            <a:lvl1pPr marL="252000" indent="-252000" algn="r">
              <a:buClrTx/>
              <a:buFont typeface="Verdana" pitchFamily="34" charset="0"/>
              <a:buChar char="—"/>
              <a:defRPr sz="1500" b="1">
                <a:solidFill>
                  <a:schemeClr val="bg1"/>
                </a:solidFill>
              </a:defRPr>
            </a:lvl1pPr>
            <a:lvl2pPr marL="504000" indent="-252000" algn="r">
              <a:buClrTx/>
              <a:buFont typeface="Verdana" pitchFamily="34" charset="0"/>
              <a:buChar char="—"/>
              <a:defRPr sz="1500" b="0">
                <a:solidFill>
                  <a:schemeClr val="bg1"/>
                </a:solidFill>
              </a:defRPr>
            </a:lvl2pPr>
            <a:lvl3pPr marL="756000" indent="-216000" algn="r">
              <a:buClrTx/>
              <a:buFont typeface="Verdana" pitchFamily="34" charset="0"/>
              <a:buChar char="—"/>
              <a:defRPr sz="1100">
                <a:solidFill>
                  <a:schemeClr val="bg1"/>
                </a:solidFill>
              </a:defRPr>
            </a:lvl3pPr>
            <a:lvl4pPr marL="972000" indent="-216000" algn="r">
              <a:buClrTx/>
              <a:buFont typeface="Verdana" pitchFamily="34" charset="0"/>
              <a:buChar char="—"/>
              <a:defRPr sz="1100">
                <a:solidFill>
                  <a:schemeClr val="bg1"/>
                </a:solidFill>
              </a:defRPr>
            </a:lvl4pPr>
            <a:lvl5pPr marL="1188000" indent="-216000" algn="r">
              <a:buClrTx/>
              <a:buFont typeface="Verdana" pitchFamily="34" charset="0"/>
              <a:buChar char="—"/>
              <a:defRPr sz="1100">
                <a:solidFill>
                  <a:schemeClr val="bg1"/>
                </a:solidFill>
              </a:defRPr>
            </a:lvl5pPr>
            <a:lvl6pPr marL="1404000" indent="-216000" algn="r">
              <a:buClrTx/>
              <a:buFont typeface="Verdana" pitchFamily="34" charset="0"/>
              <a:buChar char="—"/>
              <a:defRPr sz="1100">
                <a:solidFill>
                  <a:schemeClr val="bg1"/>
                </a:solidFill>
              </a:defRPr>
            </a:lvl6pPr>
            <a:lvl7pPr marL="1620000" indent="-216000" algn="r">
              <a:buClrTx/>
              <a:buFont typeface="Verdana" pitchFamily="34" charset="0"/>
              <a:buChar char="—"/>
              <a:defRPr sz="1100">
                <a:solidFill>
                  <a:schemeClr val="bg1"/>
                </a:solidFill>
              </a:defRPr>
            </a:lvl7pPr>
            <a:lvl8pPr marL="1836000" indent="-216000" algn="r">
              <a:buClrTx/>
              <a:buFont typeface="Verdana" pitchFamily="34" charset="0"/>
              <a:buChar char="—"/>
              <a:defRPr sz="1100">
                <a:solidFill>
                  <a:schemeClr val="bg1"/>
                </a:solidFill>
              </a:defRPr>
            </a:lvl8pPr>
            <a:lvl9pPr marL="2052000" indent="-216000" algn="r">
              <a:buClrTx/>
              <a:buFont typeface="Verdana" pitchFamily="34" charset="0"/>
              <a:buChar char="—"/>
              <a:defRPr sz="1100">
                <a:solidFill>
                  <a:schemeClr val="bg1"/>
                </a:solidFill>
              </a:defRPr>
            </a:lvl9pPr>
          </a:lstStyle>
          <a:p>
            <a:r>
              <a:rPr lang="en-US" dirty="0"/>
              <a:t>Click to edit Master subtitle style</a:t>
            </a:r>
            <a:endParaRPr lang="cs-CZ" dirty="0"/>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p>
          <a:p>
            <a:pPr lvl="8"/>
            <a:r>
              <a:rPr lang="en-US" dirty="0"/>
              <a:t>Ninth level</a:t>
            </a:r>
            <a:endParaRPr lang="cs-CZ" dirty="0"/>
          </a:p>
        </p:txBody>
      </p:sp>
      <p:sp>
        <p:nvSpPr>
          <p:cNvPr id="9" name="Text Placeholder 13"/>
          <p:cNvSpPr>
            <a:spLocks noGrp="1"/>
          </p:cNvSpPr>
          <p:nvPr>
            <p:ph type="body" sz="quarter" idx="13"/>
          </p:nvPr>
        </p:nvSpPr>
        <p:spPr>
          <a:xfrm>
            <a:off x="496888" y="6327368"/>
            <a:ext cx="8156575" cy="221070"/>
          </a:xfrm>
        </p:spPr>
        <p:txBody>
          <a:bodyPr anchor="b" anchorCtr="0"/>
          <a:lstStyle>
            <a:lvl1pPr marL="216000" indent="-216000">
              <a:buClrTx/>
              <a:defRPr sz="1100" b="1">
                <a:solidFill>
                  <a:schemeClr val="tx1"/>
                </a:solidFill>
              </a:defRPr>
            </a:lvl1pPr>
            <a:lvl2pPr marL="432000" indent="-216000">
              <a:buClrTx/>
              <a:defRPr sz="1100" b="0">
                <a:solidFill>
                  <a:schemeClr val="tx1"/>
                </a:solidFill>
              </a:defRPr>
            </a:lvl2pPr>
            <a:lvl3pPr marL="648000" indent="-216000">
              <a:buClrTx/>
              <a:defRPr sz="1100" b="0">
                <a:solidFill>
                  <a:schemeClr val="tx1"/>
                </a:solidFill>
              </a:defRPr>
            </a:lvl3pPr>
            <a:lvl4pPr marL="900000" indent="-216000">
              <a:buClrTx/>
              <a:defRPr sz="1100" b="0">
                <a:solidFill>
                  <a:schemeClr val="tx1"/>
                </a:solidFill>
              </a:defRPr>
            </a:lvl4pPr>
            <a:lvl5pPr marL="1152000" indent="-216000">
              <a:buClrTx/>
              <a:defRPr sz="1100" b="0">
                <a:solidFill>
                  <a:schemeClr val="tx1"/>
                </a:solidFill>
              </a:defRPr>
            </a:lvl5pPr>
            <a:lvl6pPr marL="1368000" indent="-216000">
              <a:buClrTx/>
              <a:defRPr sz="1100" b="0">
                <a:solidFill>
                  <a:schemeClr val="tx1"/>
                </a:solidFill>
              </a:defRPr>
            </a:lvl6pPr>
            <a:lvl7pPr marL="1584000" indent="-216000">
              <a:buClrTx/>
              <a:defRPr sz="1100" b="0">
                <a:solidFill>
                  <a:schemeClr val="tx1"/>
                </a:solidFill>
              </a:defRPr>
            </a:lvl7pPr>
            <a:lvl8pPr marL="1800000" indent="-216000">
              <a:buClrTx/>
              <a:defRPr sz="1100" b="0">
                <a:solidFill>
                  <a:schemeClr val="tx1"/>
                </a:solidFill>
              </a:defRPr>
            </a:lvl8pPr>
            <a:lvl9pPr marL="2016000" indent="-216000">
              <a:buClrTx/>
              <a:defRPr sz="1100" b="0">
                <a:solidFill>
                  <a:schemeClr val="tx1"/>
                </a:solidFill>
              </a:defRPr>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cs-CZ" dirty="0"/>
          </a:p>
          <a:p>
            <a:pPr lvl="5"/>
            <a:r>
              <a:rPr lang="en-US" dirty="0"/>
              <a:t>Sixth level</a:t>
            </a:r>
          </a:p>
          <a:p>
            <a:pPr lvl="6"/>
            <a:r>
              <a:rPr lang="en-US" dirty="0"/>
              <a:t>Seventh level</a:t>
            </a:r>
          </a:p>
          <a:p>
            <a:pPr lvl="7"/>
            <a:r>
              <a:rPr lang="en-US" dirty="0"/>
              <a:t>Eighth level</a:t>
            </a:r>
          </a:p>
          <a:p>
            <a:pPr lvl="8"/>
            <a:r>
              <a:rPr lang="en-US" dirty="0"/>
              <a:t>Ninth level</a:t>
            </a:r>
            <a:endParaRPr lang="cs-CZ" dirty="0"/>
          </a:p>
        </p:txBody>
      </p:sp>
      <p:sp>
        <p:nvSpPr>
          <p:cNvPr id="8" name="Title 7"/>
          <p:cNvSpPr>
            <a:spLocks noGrp="1"/>
          </p:cNvSpPr>
          <p:nvPr>
            <p:ph type="title"/>
          </p:nvPr>
        </p:nvSpPr>
        <p:spPr>
          <a:xfrm>
            <a:off x="4067936" y="357188"/>
            <a:ext cx="4585527" cy="803524"/>
          </a:xfrm>
        </p:spPr>
        <p:txBody>
          <a:bodyPr/>
          <a:lstStyle>
            <a:lvl1pPr algn="r">
              <a:defRPr>
                <a:solidFill>
                  <a:schemeClr val="bg1"/>
                </a:solidFill>
              </a:defRPr>
            </a:lvl1pPr>
          </a:lstStyle>
          <a:p>
            <a:r>
              <a:rPr lang="en-US" dirty="0"/>
              <a:t>Click to edit Master title style</a:t>
            </a:r>
            <a:endParaRPr lang="cs-CZ" dirty="0"/>
          </a:p>
        </p:txBody>
      </p:sp>
      <p:sp>
        <p:nvSpPr>
          <p:cNvPr id="11" name="Text Placeholder 13"/>
          <p:cNvSpPr>
            <a:spLocks noGrp="1"/>
          </p:cNvSpPr>
          <p:nvPr>
            <p:ph type="body" sz="quarter" idx="15"/>
          </p:nvPr>
        </p:nvSpPr>
        <p:spPr>
          <a:xfrm>
            <a:off x="493712" y="5570625"/>
            <a:ext cx="8156575" cy="496800"/>
          </a:xfrm>
        </p:spPr>
        <p:txBody>
          <a:bodyPr anchor="t" anchorCtr="0"/>
          <a:lstStyle>
            <a:lvl1pPr marL="216000" indent="-216000">
              <a:buClrTx/>
              <a:defRPr sz="1100" b="0">
                <a:solidFill>
                  <a:schemeClr val="tx1"/>
                </a:solidFill>
              </a:defRPr>
            </a:lvl1pPr>
            <a:lvl2pPr marL="432000" indent="-216000">
              <a:buClrTx/>
              <a:defRPr sz="1100" b="0">
                <a:solidFill>
                  <a:schemeClr val="tx1"/>
                </a:solidFill>
              </a:defRPr>
            </a:lvl2pPr>
            <a:lvl3pPr marL="648000" indent="-216000">
              <a:buClrTx/>
              <a:defRPr sz="1100" b="0">
                <a:solidFill>
                  <a:schemeClr val="tx1"/>
                </a:solidFill>
              </a:defRPr>
            </a:lvl3pPr>
            <a:lvl4pPr marL="900000" indent="-216000">
              <a:buClrTx/>
              <a:defRPr sz="1100" b="0">
                <a:solidFill>
                  <a:schemeClr val="tx1"/>
                </a:solidFill>
              </a:defRPr>
            </a:lvl4pPr>
            <a:lvl5pPr marL="1152000" indent="-216000">
              <a:buClrTx/>
              <a:defRPr sz="1100" b="0">
                <a:solidFill>
                  <a:schemeClr val="tx1"/>
                </a:solidFill>
              </a:defRPr>
            </a:lvl5pPr>
            <a:lvl6pPr marL="1368000" indent="-216000">
              <a:buClrTx/>
              <a:defRPr sz="1100" b="0">
                <a:solidFill>
                  <a:schemeClr val="tx1"/>
                </a:solidFill>
              </a:defRPr>
            </a:lvl6pPr>
            <a:lvl7pPr marL="1584000" indent="-216000">
              <a:buClrTx/>
              <a:defRPr sz="1100" b="0">
                <a:solidFill>
                  <a:schemeClr val="tx1"/>
                </a:solidFill>
              </a:defRPr>
            </a:lvl7pPr>
            <a:lvl8pPr marL="1800000" indent="-216000">
              <a:buClrTx/>
              <a:defRPr sz="1100" b="0">
                <a:solidFill>
                  <a:schemeClr val="tx1"/>
                </a:solidFill>
              </a:defRPr>
            </a:lvl8pPr>
            <a:lvl9pPr marL="2016000" indent="-216000">
              <a:buClrTx/>
              <a:defRPr sz="1100" b="0">
                <a:solidFill>
                  <a:schemeClr val="tx1"/>
                </a:solidFill>
              </a:defRPr>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cs-CZ" dirty="0"/>
          </a:p>
          <a:p>
            <a:pPr lvl="5"/>
            <a:r>
              <a:rPr lang="en-US" dirty="0"/>
              <a:t>Sixth level</a:t>
            </a:r>
          </a:p>
          <a:p>
            <a:pPr lvl="6"/>
            <a:r>
              <a:rPr lang="en-US" dirty="0"/>
              <a:t>Seventh level</a:t>
            </a:r>
          </a:p>
          <a:p>
            <a:pPr lvl="7"/>
            <a:r>
              <a:rPr lang="en-US" dirty="0"/>
              <a:t>Eighth level</a:t>
            </a:r>
          </a:p>
          <a:p>
            <a:pPr lvl="8"/>
            <a:r>
              <a:rPr lang="en-US" dirty="0"/>
              <a:t>Ninth level</a:t>
            </a:r>
            <a:endParaRPr lang="cs-CZ" dirty="0"/>
          </a:p>
        </p:txBody>
      </p:sp>
      <p:pic>
        <p:nvPicPr>
          <p:cNvPr id="12" name="Obrázek 11">
            <a:extLst>
              <a:ext uri="{FF2B5EF4-FFF2-40B4-BE49-F238E27FC236}">
                <a16:creationId xmlns:a16="http://schemas.microsoft.com/office/drawing/2014/main" id="{F4891A1E-0827-4DD5-99F4-29F0EDDEA25C}"/>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496800" y="432000"/>
            <a:ext cx="1713673" cy="635687"/>
          </a:xfrm>
          <a:prstGeom prst="rect">
            <a:avLst/>
          </a:prstGeom>
        </p:spPr>
      </p:pic>
    </p:spTree>
    <p:extLst>
      <p:ext uri="{BB962C8B-B14F-4D97-AF65-F5344CB8AC3E}">
        <p14:creationId xmlns:p14="http://schemas.microsoft.com/office/powerpoint/2010/main" val="2740500783"/>
      </p:ext>
    </p:extLst>
  </p:cSld>
  <p:clrMapOvr>
    <a:overrideClrMapping bg1="dk1" tx1="lt1" bg2="dk2" tx2="lt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wmf"/><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96888" y="357188"/>
            <a:ext cx="8156575" cy="803524"/>
          </a:xfrm>
          <a:prstGeom prst="rect">
            <a:avLst/>
          </a:prstGeom>
        </p:spPr>
        <p:txBody>
          <a:bodyPr vert="horz" lIns="0" tIns="0" rIns="0" bIns="0" rtlCol="0" anchor="t">
            <a:noAutofit/>
          </a:bodyPr>
          <a:lstStyle/>
          <a:p>
            <a:r>
              <a:rPr lang="en-US" dirty="0"/>
              <a:t>Click to edit Master title style</a:t>
            </a:r>
            <a:endParaRPr lang="cs-CZ" dirty="0"/>
          </a:p>
        </p:txBody>
      </p:sp>
      <p:sp>
        <p:nvSpPr>
          <p:cNvPr id="3" name="Text Placeholder 2"/>
          <p:cNvSpPr>
            <a:spLocks noGrp="1"/>
          </p:cNvSpPr>
          <p:nvPr>
            <p:ph type="body" idx="1"/>
          </p:nvPr>
        </p:nvSpPr>
        <p:spPr>
          <a:xfrm>
            <a:off x="496888" y="1509713"/>
            <a:ext cx="8156575" cy="4061559"/>
          </a:xfrm>
          <a:prstGeom prst="rect">
            <a:avLst/>
          </a:prstGeom>
        </p:spPr>
        <p:txBody>
          <a:bodyPr vert="horz" lIns="0" tIns="0" rIns="0" bIns="0" rtlCol="0">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cs-CZ" dirty="0"/>
          </a:p>
          <a:p>
            <a:pPr lvl="5"/>
            <a:r>
              <a:rPr lang="en-US" dirty="0"/>
              <a:t>Sixth level</a:t>
            </a:r>
          </a:p>
          <a:p>
            <a:pPr lvl="6"/>
            <a:r>
              <a:rPr lang="en-US" dirty="0"/>
              <a:t>Seventh level</a:t>
            </a:r>
          </a:p>
          <a:p>
            <a:pPr lvl="7"/>
            <a:r>
              <a:rPr lang="en-US" dirty="0"/>
              <a:t>Eighth level</a:t>
            </a:r>
          </a:p>
          <a:p>
            <a:pPr lvl="8"/>
            <a:r>
              <a:rPr lang="en-US" dirty="0"/>
              <a:t>Ninth level</a:t>
            </a:r>
            <a:endParaRPr lang="cs-CZ" dirty="0"/>
          </a:p>
        </p:txBody>
      </p:sp>
      <p:sp>
        <p:nvSpPr>
          <p:cNvPr id="4" name="Date Placeholder 3"/>
          <p:cNvSpPr>
            <a:spLocks noGrp="1"/>
          </p:cNvSpPr>
          <p:nvPr>
            <p:ph type="dt" sz="half" idx="2"/>
          </p:nvPr>
        </p:nvSpPr>
        <p:spPr>
          <a:xfrm>
            <a:off x="7164288" y="6327369"/>
            <a:ext cx="909464" cy="221070"/>
          </a:xfrm>
          <a:prstGeom prst="rect">
            <a:avLst/>
          </a:prstGeom>
        </p:spPr>
        <p:txBody>
          <a:bodyPr vert="horz" lIns="0" tIns="0" rIns="0" bIns="0" rtlCol="0" anchor="ctr"/>
          <a:lstStyle>
            <a:lvl1pPr algn="l">
              <a:defRPr sz="1100">
                <a:solidFill>
                  <a:schemeClr val="tx1"/>
                </a:solidFill>
              </a:defRPr>
            </a:lvl1pPr>
          </a:lstStyle>
          <a:p>
            <a:endParaRPr lang="cs-CZ" dirty="0"/>
          </a:p>
        </p:txBody>
      </p:sp>
      <p:sp>
        <p:nvSpPr>
          <p:cNvPr id="5" name="Footer Placeholder 4"/>
          <p:cNvSpPr>
            <a:spLocks noGrp="1"/>
          </p:cNvSpPr>
          <p:nvPr>
            <p:ph type="ftr" sz="quarter" idx="3"/>
          </p:nvPr>
        </p:nvSpPr>
        <p:spPr>
          <a:xfrm>
            <a:off x="917536" y="6327369"/>
            <a:ext cx="5742696" cy="221070"/>
          </a:xfrm>
          <a:prstGeom prst="rect">
            <a:avLst/>
          </a:prstGeom>
        </p:spPr>
        <p:txBody>
          <a:bodyPr vert="horz" lIns="0" tIns="0" rIns="0" bIns="0" rtlCol="0" anchor="ctr"/>
          <a:lstStyle>
            <a:lvl1pPr algn="l">
              <a:defRPr sz="1100">
                <a:solidFill>
                  <a:schemeClr val="tx1"/>
                </a:solidFill>
              </a:defRPr>
            </a:lvl1pPr>
          </a:lstStyle>
          <a:p>
            <a:r>
              <a:rPr lang="cs-CZ" smtClean="0"/>
              <a:t>Seznámení s novým předpisem SŽ Z2</a:t>
            </a:r>
            <a:endParaRPr lang="cs-CZ" dirty="0"/>
          </a:p>
        </p:txBody>
      </p:sp>
      <p:sp>
        <p:nvSpPr>
          <p:cNvPr id="6" name="Slide Number Placeholder 5"/>
          <p:cNvSpPr>
            <a:spLocks noGrp="1"/>
          </p:cNvSpPr>
          <p:nvPr>
            <p:ph type="sldNum" sz="quarter" idx="4"/>
          </p:nvPr>
        </p:nvSpPr>
        <p:spPr>
          <a:xfrm>
            <a:off x="8172400" y="6327369"/>
            <a:ext cx="481063" cy="221070"/>
          </a:xfrm>
          <a:prstGeom prst="rect">
            <a:avLst/>
          </a:prstGeom>
        </p:spPr>
        <p:txBody>
          <a:bodyPr vert="horz" lIns="0" tIns="0" rIns="0" bIns="0" rtlCol="0" anchor="ctr"/>
          <a:lstStyle>
            <a:lvl1pPr algn="r">
              <a:defRPr sz="1100" b="1">
                <a:solidFill>
                  <a:schemeClr val="tx1"/>
                </a:solidFill>
              </a:defRPr>
            </a:lvl1pPr>
          </a:lstStyle>
          <a:p>
            <a:fld id="{D2BBFFE0-7584-47E7-90FA-15F39808A249}" type="slidenum">
              <a:rPr lang="cs-CZ" smtClean="0"/>
              <a:pPr/>
              <a:t>‹#›</a:t>
            </a:fld>
            <a:endParaRPr lang="cs-CZ" dirty="0"/>
          </a:p>
        </p:txBody>
      </p:sp>
      <p:pic>
        <p:nvPicPr>
          <p:cNvPr id="10" name="Obrázek 9">
            <a:extLst>
              <a:ext uri="{FF2B5EF4-FFF2-40B4-BE49-F238E27FC236}">
                <a16:creationId xmlns:a16="http://schemas.microsoft.com/office/drawing/2014/main" id="{7D52871A-25F2-4A43-92F2-20178E160DE6}"/>
              </a:ext>
            </a:extLst>
          </p:cNvPr>
          <p:cNvPicPr>
            <a:picLocks noChangeAspect="1"/>
          </p:cNvPicPr>
          <p:nvPr userDrawn="1"/>
        </p:nvPicPr>
        <p:blipFill>
          <a:blip r:embed="rId12" cstate="print">
            <a:extLst>
              <a:ext uri="{28A0092B-C50C-407E-A947-70E740481C1C}">
                <a14:useLocalDpi xmlns:a14="http://schemas.microsoft.com/office/drawing/2010/main" val="0"/>
              </a:ext>
            </a:extLst>
          </a:blip>
          <a:stretch>
            <a:fillRect/>
          </a:stretch>
        </p:blipFill>
        <p:spPr>
          <a:xfrm>
            <a:off x="496800" y="6328800"/>
            <a:ext cx="251066" cy="199260"/>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65" r:id="rId2"/>
    <p:sldLayoutId id="2147483650" r:id="rId3"/>
    <p:sldLayoutId id="2147483662" r:id="rId4"/>
    <p:sldLayoutId id="2147483663" r:id="rId5"/>
    <p:sldLayoutId id="2147483664" r:id="rId6"/>
    <p:sldLayoutId id="2147483661" r:id="rId7"/>
    <p:sldLayoutId id="2147483651" r:id="rId8"/>
    <p:sldLayoutId id="2147483660" r:id="rId9"/>
    <p:sldLayoutId id="2147483666" r:id="rId10"/>
  </p:sldLayoutIdLst>
  <p:hf hdr="0" dt="0"/>
  <p:txStyles>
    <p:titleStyle>
      <a:lvl1pPr algn="l" defTabSz="914400" rtl="0" eaLnBrk="1" latinLnBrk="0" hangingPunct="1">
        <a:spcBef>
          <a:spcPct val="0"/>
        </a:spcBef>
        <a:buNone/>
        <a:defRPr sz="2400" b="1" kern="1200">
          <a:solidFill>
            <a:schemeClr val="tx2"/>
          </a:solidFill>
          <a:latin typeface="+mj-lt"/>
          <a:ea typeface="+mj-ea"/>
          <a:cs typeface="+mj-cs"/>
        </a:defRPr>
      </a:lvl1pPr>
    </p:titleStyle>
    <p:bodyStyle>
      <a:lvl1pPr marL="342900" indent="-342900" algn="l" defTabSz="914400" rtl="0" eaLnBrk="1" latinLnBrk="0" hangingPunct="1">
        <a:spcBef>
          <a:spcPts val="240"/>
        </a:spcBef>
        <a:buClr>
          <a:schemeClr val="tx2"/>
        </a:buClr>
        <a:buFont typeface="Verdana" pitchFamily="34" charset="0"/>
        <a:buChar char="—"/>
        <a:defRPr sz="2000" kern="1200">
          <a:solidFill>
            <a:schemeClr val="tx1"/>
          </a:solidFill>
          <a:latin typeface="+mn-lt"/>
          <a:ea typeface="+mn-ea"/>
          <a:cs typeface="+mn-cs"/>
        </a:defRPr>
      </a:lvl1pPr>
      <a:lvl2pPr marL="612000" indent="-252000" algn="l" defTabSz="914400" rtl="0" eaLnBrk="1" latinLnBrk="0" hangingPunct="1">
        <a:spcBef>
          <a:spcPts val="240"/>
        </a:spcBef>
        <a:buClrTx/>
        <a:buFont typeface="Verdana" pitchFamily="34" charset="0"/>
        <a:buChar char="—"/>
        <a:defRPr sz="1500" b="1" kern="1200">
          <a:solidFill>
            <a:schemeClr val="tx1"/>
          </a:solidFill>
          <a:latin typeface="+mn-lt"/>
          <a:ea typeface="+mn-ea"/>
          <a:cs typeface="+mn-cs"/>
        </a:defRPr>
      </a:lvl2pPr>
      <a:lvl3pPr marL="864000" indent="-252000" algn="l" defTabSz="914400" rtl="0" eaLnBrk="1" latinLnBrk="0" hangingPunct="1">
        <a:spcBef>
          <a:spcPct val="20000"/>
        </a:spcBef>
        <a:buFont typeface="Verdana" pitchFamily="34" charset="0"/>
        <a:buChar char="—"/>
        <a:defRPr sz="1500" b="0" kern="1200">
          <a:solidFill>
            <a:schemeClr val="tx1"/>
          </a:solidFill>
          <a:latin typeface="+mn-lt"/>
          <a:ea typeface="+mn-ea"/>
          <a:cs typeface="+mn-cs"/>
        </a:defRPr>
      </a:lvl3pPr>
      <a:lvl4pPr marL="1116000" indent="-216000" algn="l" defTabSz="914400" rtl="0" eaLnBrk="1" latinLnBrk="0" hangingPunct="1">
        <a:spcBef>
          <a:spcPct val="20000"/>
        </a:spcBef>
        <a:buFont typeface="Verdana" pitchFamily="34" charset="0"/>
        <a:buChar char="—"/>
        <a:defRPr sz="1100" b="1" kern="1200">
          <a:solidFill>
            <a:schemeClr val="tx1"/>
          </a:solidFill>
          <a:latin typeface="+mn-lt"/>
          <a:ea typeface="+mn-ea"/>
          <a:cs typeface="+mn-cs"/>
        </a:defRPr>
      </a:lvl4pPr>
      <a:lvl5pPr marL="1332000" indent="-216000" algn="l" defTabSz="914400" rtl="0" eaLnBrk="1" latinLnBrk="0" hangingPunct="1">
        <a:spcBef>
          <a:spcPct val="20000"/>
        </a:spcBef>
        <a:buFont typeface="Verdana" pitchFamily="34" charset="0"/>
        <a:buChar char="—"/>
        <a:defRPr sz="1100" b="0" kern="1200">
          <a:solidFill>
            <a:schemeClr val="tx1"/>
          </a:solidFill>
          <a:latin typeface="+mn-lt"/>
          <a:ea typeface="+mn-ea"/>
          <a:cs typeface="+mn-cs"/>
        </a:defRPr>
      </a:lvl5pPr>
      <a:lvl6pPr marL="1548000" indent="-216000" algn="l" defTabSz="914400" rtl="0" eaLnBrk="1" latinLnBrk="0" hangingPunct="1">
        <a:spcBef>
          <a:spcPct val="20000"/>
        </a:spcBef>
        <a:buFont typeface="Verdana" pitchFamily="34" charset="0"/>
        <a:buChar char="—"/>
        <a:defRPr sz="1100" kern="1200">
          <a:solidFill>
            <a:schemeClr val="tx1"/>
          </a:solidFill>
          <a:latin typeface="+mn-lt"/>
          <a:ea typeface="+mn-ea"/>
          <a:cs typeface="+mn-cs"/>
        </a:defRPr>
      </a:lvl6pPr>
      <a:lvl7pPr marL="1764000" indent="-216000" algn="l" defTabSz="914400" rtl="0" eaLnBrk="1" latinLnBrk="0" hangingPunct="1">
        <a:spcBef>
          <a:spcPct val="20000"/>
        </a:spcBef>
        <a:buFont typeface="Verdana" pitchFamily="34" charset="0"/>
        <a:buChar char="—"/>
        <a:defRPr sz="1100" kern="1200">
          <a:solidFill>
            <a:schemeClr val="tx1"/>
          </a:solidFill>
          <a:latin typeface="+mn-lt"/>
          <a:ea typeface="+mn-ea"/>
          <a:cs typeface="+mn-cs"/>
        </a:defRPr>
      </a:lvl7pPr>
      <a:lvl8pPr marL="1980000" indent="-216000" algn="l" defTabSz="914400" rtl="0" eaLnBrk="1" latinLnBrk="0" hangingPunct="1">
        <a:spcBef>
          <a:spcPct val="20000"/>
        </a:spcBef>
        <a:buFont typeface="Verdana" pitchFamily="34" charset="0"/>
        <a:buChar char="—"/>
        <a:defRPr sz="1100" kern="1200">
          <a:solidFill>
            <a:schemeClr val="tx1"/>
          </a:solidFill>
          <a:latin typeface="+mn-lt"/>
          <a:ea typeface="+mn-ea"/>
          <a:cs typeface="+mn-cs"/>
        </a:defRPr>
      </a:lvl8pPr>
      <a:lvl9pPr marL="2196000" indent="-216000" algn="l" defTabSz="914400" rtl="0" eaLnBrk="1" latinLnBrk="0" hangingPunct="1">
        <a:spcBef>
          <a:spcPct val="20000"/>
        </a:spcBef>
        <a:buFont typeface="Verdana" pitchFamily="34" charset="0"/>
        <a:buChar char="—"/>
        <a:defRPr sz="1100" kern="1200">
          <a:solidFill>
            <a:schemeClr val="tx1"/>
          </a:solidFill>
          <a:latin typeface="+mn-lt"/>
          <a:ea typeface="+mn-ea"/>
          <a:cs typeface="+mn-cs"/>
        </a:defRPr>
      </a:lvl9pPr>
    </p:bodyStyle>
    <p:otherStyle>
      <a:defPPr>
        <a:defRPr lang="cs-CZ"/>
      </a:defPPr>
      <a:lvl1pPr marL="0" algn="l" defTabSz="914400" rtl="0" eaLnBrk="1" latinLnBrk="0" hangingPunct="1">
        <a:defRPr sz="1500" kern="1200">
          <a:solidFill>
            <a:schemeClr val="tx1"/>
          </a:solidFill>
          <a:latin typeface="+mn-lt"/>
          <a:ea typeface="+mn-ea"/>
          <a:cs typeface="+mn-cs"/>
        </a:defRPr>
      </a:lvl1pPr>
      <a:lvl2pPr marL="457200" algn="l" defTabSz="914400" rtl="0" eaLnBrk="1" latinLnBrk="0" hangingPunct="1">
        <a:defRPr sz="1500" kern="1200">
          <a:solidFill>
            <a:schemeClr val="tx1"/>
          </a:solidFill>
          <a:latin typeface="+mn-lt"/>
          <a:ea typeface="+mn-ea"/>
          <a:cs typeface="+mn-cs"/>
        </a:defRPr>
      </a:lvl2pPr>
      <a:lvl3pPr marL="914400" algn="l" defTabSz="914400" rtl="0" eaLnBrk="1" latinLnBrk="0" hangingPunct="1">
        <a:defRPr sz="1500" kern="1200">
          <a:solidFill>
            <a:schemeClr val="tx1"/>
          </a:solidFill>
          <a:latin typeface="+mn-lt"/>
          <a:ea typeface="+mn-ea"/>
          <a:cs typeface="+mn-cs"/>
        </a:defRPr>
      </a:lvl3pPr>
      <a:lvl4pPr marL="1371600" algn="l" defTabSz="914400" rtl="0" eaLnBrk="1" latinLnBrk="0" hangingPunct="1">
        <a:defRPr sz="1500" kern="1200">
          <a:solidFill>
            <a:schemeClr val="tx1"/>
          </a:solidFill>
          <a:latin typeface="+mn-lt"/>
          <a:ea typeface="+mn-ea"/>
          <a:cs typeface="+mn-cs"/>
        </a:defRPr>
      </a:lvl4pPr>
      <a:lvl5pPr marL="1828800" algn="l" defTabSz="914400" rtl="0" eaLnBrk="1" latinLnBrk="0" hangingPunct="1">
        <a:defRPr sz="1500" kern="1200">
          <a:solidFill>
            <a:schemeClr val="tx1"/>
          </a:solidFill>
          <a:latin typeface="+mn-lt"/>
          <a:ea typeface="+mn-ea"/>
          <a:cs typeface="+mn-cs"/>
        </a:defRPr>
      </a:lvl5pPr>
      <a:lvl6pPr marL="2286000" algn="l" defTabSz="914400" rtl="0" eaLnBrk="1" latinLnBrk="0" hangingPunct="1">
        <a:defRPr sz="1500" kern="1200">
          <a:solidFill>
            <a:schemeClr val="tx1"/>
          </a:solidFill>
          <a:latin typeface="+mn-lt"/>
          <a:ea typeface="+mn-ea"/>
          <a:cs typeface="+mn-cs"/>
        </a:defRPr>
      </a:lvl6pPr>
      <a:lvl7pPr marL="2743200" algn="l" defTabSz="914400" rtl="0" eaLnBrk="1" latinLnBrk="0" hangingPunct="1">
        <a:defRPr sz="1500" kern="1200">
          <a:solidFill>
            <a:schemeClr val="tx1"/>
          </a:solidFill>
          <a:latin typeface="+mn-lt"/>
          <a:ea typeface="+mn-ea"/>
          <a:cs typeface="+mn-cs"/>
        </a:defRPr>
      </a:lvl7pPr>
      <a:lvl8pPr marL="3200400" algn="l" defTabSz="914400" rtl="0" eaLnBrk="1" latinLnBrk="0" hangingPunct="1">
        <a:defRPr sz="1500" kern="1200">
          <a:solidFill>
            <a:schemeClr val="tx1"/>
          </a:solidFill>
          <a:latin typeface="+mn-lt"/>
          <a:ea typeface="+mn-ea"/>
          <a:cs typeface="+mn-cs"/>
        </a:defRPr>
      </a:lvl8pPr>
      <a:lvl9pPr marL="3657600" algn="l" defTabSz="914400" rtl="0" eaLnBrk="1" latinLnBrk="0" hangingPunct="1">
        <a:defRPr sz="15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pos="2880" userDrawn="1">
          <p15:clr>
            <a:srgbClr val="F26B43"/>
          </p15:clr>
        </p15:guide>
        <p15:guide id="2" orient="horz" pos="2160" userDrawn="1">
          <p15:clr>
            <a:srgbClr val="F26B43"/>
          </p15:clr>
        </p15:guide>
        <p15:guide id="3" orient="horz" pos="3444" userDrawn="1">
          <p15:clr>
            <a:srgbClr val="F26B43"/>
          </p15:clr>
        </p15:guide>
        <p15:guide id="4" pos="314" userDrawn="1">
          <p15:clr>
            <a:srgbClr val="F26B43"/>
          </p15:clr>
        </p15:guide>
        <p15:guide id="5" pos="5446" userDrawn="1">
          <p15:clr>
            <a:srgbClr val="F26B43"/>
          </p15:clr>
        </p15:guide>
        <p15:guide id="6" orient="horz" pos="3375"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cs-CZ" dirty="0" smtClean="0"/>
              <a:t>Předpis SŽ Z2</a:t>
            </a:r>
            <a:endParaRPr lang="cs-CZ" dirty="0"/>
          </a:p>
        </p:txBody>
      </p:sp>
      <p:sp>
        <p:nvSpPr>
          <p:cNvPr id="6" name="Subtitle 5"/>
          <p:cNvSpPr>
            <a:spLocks noGrp="1"/>
          </p:cNvSpPr>
          <p:nvPr>
            <p:ph type="subTitle" idx="1"/>
          </p:nvPr>
        </p:nvSpPr>
        <p:spPr/>
        <p:txBody>
          <a:bodyPr/>
          <a:lstStyle/>
          <a:p>
            <a:pPr marL="0" indent="0">
              <a:buNone/>
            </a:pPr>
            <a:r>
              <a:rPr lang="cs-CZ" dirty="0" smtClean="0"/>
              <a:t>Seznámení s novým předpisem</a:t>
            </a:r>
            <a:endParaRPr lang="cs-CZ" dirty="0"/>
          </a:p>
        </p:txBody>
      </p:sp>
      <p:sp>
        <p:nvSpPr>
          <p:cNvPr id="12" name="Text Placeholder 11"/>
          <p:cNvSpPr>
            <a:spLocks noGrp="1"/>
          </p:cNvSpPr>
          <p:nvPr>
            <p:ph type="body" sz="quarter" idx="13"/>
          </p:nvPr>
        </p:nvSpPr>
        <p:spPr/>
        <p:txBody>
          <a:bodyPr/>
          <a:lstStyle/>
          <a:p>
            <a:pPr marL="0" indent="0">
              <a:buNone/>
            </a:pPr>
            <a:r>
              <a:rPr lang="cs-CZ" dirty="0" smtClean="0"/>
              <a:t>Odbor předpisů a technologie</a:t>
            </a:r>
            <a:endParaRPr lang="cs-CZ" dirty="0"/>
          </a:p>
        </p:txBody>
      </p:sp>
      <p:sp>
        <p:nvSpPr>
          <p:cNvPr id="13" name="Text Placeholder 12"/>
          <p:cNvSpPr>
            <a:spLocks noGrp="1"/>
          </p:cNvSpPr>
          <p:nvPr>
            <p:ph type="body" sz="quarter" idx="14"/>
          </p:nvPr>
        </p:nvSpPr>
        <p:spPr/>
        <p:txBody>
          <a:bodyPr/>
          <a:lstStyle/>
          <a:p>
            <a:pPr marL="0" indent="0">
              <a:buNone/>
            </a:pPr>
            <a:r>
              <a:rPr lang="cs-CZ" dirty="0" smtClean="0"/>
              <a:t>David Spisar</a:t>
            </a:r>
            <a:endParaRPr lang="cs-CZ" dirty="0"/>
          </a:p>
          <a:p>
            <a:pPr marL="0" lvl="1" indent="0">
              <a:buNone/>
            </a:pPr>
            <a:r>
              <a:rPr lang="cs-CZ" dirty="0" smtClean="0"/>
              <a:t>systémový specialista</a:t>
            </a:r>
            <a:endParaRPr lang="cs-CZ"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cs-CZ" b="1" dirty="0" smtClean="0"/>
              <a:t>Vydání nového předpisu SŽ Z2</a:t>
            </a:r>
          </a:p>
          <a:p>
            <a:pPr marL="0" indent="0">
              <a:spcAft>
                <a:spcPts val="600"/>
              </a:spcAft>
              <a:buNone/>
            </a:pPr>
            <a:r>
              <a:rPr lang="cs-CZ" dirty="0" smtClean="0"/>
              <a:t>Předpis SŽ Z2 – Předpis pro obsluhu přejezdových zabezpečovacích zařízení a výstražných zařízení pro přechod kolejí:</a:t>
            </a:r>
          </a:p>
          <a:p>
            <a:pPr>
              <a:spcAft>
                <a:spcPts val="600"/>
              </a:spcAft>
            </a:pPr>
            <a:r>
              <a:rPr lang="cs-CZ" dirty="0" smtClean="0"/>
              <a:t>byl schválen generálním ředitelem Správy železnic dne </a:t>
            </a:r>
            <a:br>
              <a:rPr lang="cs-CZ" dirty="0" smtClean="0"/>
            </a:br>
            <a:r>
              <a:rPr lang="cs-CZ" dirty="0" smtClean="0"/>
              <a:t>19. února 2024</a:t>
            </a:r>
          </a:p>
          <a:p>
            <a:pPr>
              <a:spcAft>
                <a:spcPts val="600"/>
              </a:spcAft>
            </a:pPr>
            <a:r>
              <a:rPr lang="cs-CZ" dirty="0" smtClean="0"/>
              <a:t>je účinný od 1. června 2024</a:t>
            </a:r>
          </a:p>
          <a:p>
            <a:pPr>
              <a:spcAft>
                <a:spcPts val="600"/>
              </a:spcAft>
            </a:pPr>
            <a:r>
              <a:rPr lang="cs-CZ" dirty="0" smtClean="0"/>
              <a:t>je vydán i v tištěné podobě ve formátu A5</a:t>
            </a:r>
          </a:p>
          <a:p>
            <a:pPr>
              <a:spcAft>
                <a:spcPts val="600"/>
              </a:spcAft>
            </a:pPr>
            <a:r>
              <a:rPr lang="cs-CZ" dirty="0"/>
              <a:t>je členěn číselným označováním členících prvků (např. 1.7.3.1)</a:t>
            </a:r>
            <a:endParaRPr lang="cs-CZ" dirty="0" smtClean="0"/>
          </a:p>
          <a:p>
            <a:pPr marL="0" indent="0">
              <a:spcAft>
                <a:spcPts val="600"/>
              </a:spcAft>
              <a:buNone/>
            </a:pPr>
            <a:r>
              <a:rPr lang="cs-CZ" dirty="0" smtClean="0"/>
              <a:t>Cílem prezentace je seznámení s novým předpisem SŽ Z2 </a:t>
            </a:r>
            <a:br>
              <a:rPr lang="cs-CZ" dirty="0" smtClean="0"/>
            </a:br>
            <a:r>
              <a:rPr lang="cs-CZ" dirty="0" smtClean="0"/>
              <a:t>a proškolení tohoto předpisu.</a:t>
            </a:r>
          </a:p>
          <a:p>
            <a:endParaRPr lang="cs-CZ" dirty="0" smtClean="0"/>
          </a:p>
          <a:p>
            <a:endParaRPr lang="cs-CZ" dirty="0"/>
          </a:p>
        </p:txBody>
      </p:sp>
      <p:sp>
        <p:nvSpPr>
          <p:cNvPr id="3" name="Text Placeholder 2"/>
          <p:cNvSpPr>
            <a:spLocks noGrp="1"/>
          </p:cNvSpPr>
          <p:nvPr>
            <p:ph type="body" sz="quarter" idx="13"/>
          </p:nvPr>
        </p:nvSpPr>
        <p:spPr/>
        <p:txBody>
          <a:bodyPr/>
          <a:lstStyle/>
          <a:p>
            <a:pPr marL="0" indent="0">
              <a:buNone/>
            </a:pPr>
            <a:endParaRPr lang="cs-CZ" dirty="0"/>
          </a:p>
        </p:txBody>
      </p:sp>
      <p:sp>
        <p:nvSpPr>
          <p:cNvPr id="4" name="Title 3"/>
          <p:cNvSpPr>
            <a:spLocks noGrp="1"/>
          </p:cNvSpPr>
          <p:nvPr>
            <p:ph type="title"/>
          </p:nvPr>
        </p:nvSpPr>
        <p:spPr/>
        <p:txBody>
          <a:bodyPr/>
          <a:lstStyle/>
          <a:p>
            <a:r>
              <a:rPr lang="cs-CZ" dirty="0" smtClean="0"/>
              <a:t>Předpis SŽ Z2</a:t>
            </a:r>
            <a:endParaRPr lang="cs-CZ" dirty="0"/>
          </a:p>
        </p:txBody>
      </p:sp>
      <p:sp>
        <p:nvSpPr>
          <p:cNvPr id="5" name="Slide Number Placeholder 4"/>
          <p:cNvSpPr>
            <a:spLocks noGrp="1"/>
          </p:cNvSpPr>
          <p:nvPr>
            <p:ph type="sldNum" sz="quarter" idx="15"/>
          </p:nvPr>
        </p:nvSpPr>
        <p:spPr/>
        <p:txBody>
          <a:bodyPr/>
          <a:lstStyle/>
          <a:p>
            <a:fld id="{D2BBFFE0-7584-47E7-90FA-15F39808A249}" type="slidenum">
              <a:rPr lang="cs-CZ" smtClean="0"/>
              <a:pPr/>
              <a:t>2</a:t>
            </a:fld>
            <a:endParaRPr lang="cs-CZ" dirty="0"/>
          </a:p>
        </p:txBody>
      </p:sp>
      <p:sp>
        <p:nvSpPr>
          <p:cNvPr id="6" name="Footer Placeholder 5"/>
          <p:cNvSpPr>
            <a:spLocks noGrp="1"/>
          </p:cNvSpPr>
          <p:nvPr>
            <p:ph type="ftr" sz="quarter" idx="16"/>
          </p:nvPr>
        </p:nvSpPr>
        <p:spPr/>
        <p:txBody>
          <a:bodyPr/>
          <a:lstStyle/>
          <a:p>
            <a:r>
              <a:rPr lang="cs-CZ" smtClean="0"/>
              <a:t>Seznámení s novým předpisem SŽ Z2</a:t>
            </a:r>
            <a:endParaRPr lang="cs-CZ" dirty="0"/>
          </a:p>
        </p:txBody>
      </p:sp>
    </p:spTree>
    <p:extLst>
      <p:ext uri="{BB962C8B-B14F-4D97-AF65-F5344CB8AC3E}">
        <p14:creationId xmlns:p14="http://schemas.microsoft.com/office/powerpoint/2010/main" val="11976442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cs-CZ" b="1" dirty="0"/>
              <a:t>Obsah nového předpisu SŽ Z2</a:t>
            </a:r>
          </a:p>
          <a:p>
            <a:pPr marL="0" indent="0">
              <a:spcAft>
                <a:spcPts val="600"/>
              </a:spcAft>
              <a:buNone/>
            </a:pPr>
            <a:r>
              <a:rPr lang="cs-CZ" dirty="0" smtClean="0"/>
              <a:t>Předpisová ustanovení</a:t>
            </a:r>
          </a:p>
          <a:p>
            <a:pPr>
              <a:spcAft>
                <a:spcPts val="600"/>
              </a:spcAft>
            </a:pPr>
            <a:r>
              <a:rPr lang="cs-CZ" dirty="0"/>
              <a:t>značná část předpisových ustanovení byla </a:t>
            </a:r>
            <a:r>
              <a:rPr lang="cs-CZ" dirty="0" smtClean="0"/>
              <a:t>převzata</a:t>
            </a:r>
            <a:r>
              <a:rPr lang="cs-CZ" dirty="0"/>
              <a:t/>
            </a:r>
            <a:br>
              <a:rPr lang="cs-CZ" dirty="0"/>
            </a:br>
            <a:r>
              <a:rPr lang="cs-CZ" dirty="0"/>
              <a:t>z původního předpisu SŽDC (ČD) </a:t>
            </a:r>
            <a:r>
              <a:rPr lang="cs-CZ" dirty="0" smtClean="0"/>
              <a:t>Z2</a:t>
            </a:r>
          </a:p>
          <a:p>
            <a:pPr>
              <a:spcAft>
                <a:spcPts val="600"/>
              </a:spcAft>
            </a:pPr>
            <a:r>
              <a:rPr lang="cs-CZ" dirty="0"/>
              <a:t>předpisová ustanovení pro PZZ </a:t>
            </a:r>
            <a:r>
              <a:rPr lang="cs-CZ" dirty="0" smtClean="0"/>
              <a:t>ovládaná </a:t>
            </a:r>
            <a:r>
              <a:rPr lang="cs-CZ" dirty="0"/>
              <a:t>z JOP jsou přesunuta do nového předpisu SŽ Z3 – Předpis pro obsluhu zabezpečovacích zařízení ovládaných z jednotného obslužného pracoviště</a:t>
            </a:r>
            <a:endParaRPr lang="cs-CZ" dirty="0" smtClean="0"/>
          </a:p>
          <a:p>
            <a:pPr>
              <a:spcAft>
                <a:spcPts val="600"/>
              </a:spcAft>
            </a:pPr>
            <a:r>
              <a:rPr lang="cs-CZ" dirty="0" smtClean="0"/>
              <a:t>v této prezentaci jsou uvedeny a popsány pouze zásadní změny ustanovení nebo doplnění nových ustanovení</a:t>
            </a:r>
          </a:p>
          <a:p>
            <a:pPr>
              <a:spcAft>
                <a:spcPts val="600"/>
              </a:spcAft>
            </a:pPr>
            <a:r>
              <a:rPr lang="cs-CZ" dirty="0" smtClean="0"/>
              <a:t>obrázky (fotografie) pro jednotlivé typy PZS, PZM, VZPK </a:t>
            </a:r>
            <a:br>
              <a:rPr lang="cs-CZ" dirty="0" smtClean="0"/>
            </a:br>
            <a:r>
              <a:rPr lang="cs-CZ" dirty="0" smtClean="0"/>
              <a:t>a další prvky ZZ budou uvedeny ve služební rukověti </a:t>
            </a:r>
            <a:br>
              <a:rPr lang="cs-CZ" dirty="0" smtClean="0"/>
            </a:br>
            <a:r>
              <a:rPr lang="cs-CZ" dirty="0" smtClean="0"/>
              <a:t>SŽ SR101/1(Z)</a:t>
            </a:r>
          </a:p>
          <a:p>
            <a:endParaRPr lang="cs-CZ" dirty="0" smtClean="0"/>
          </a:p>
        </p:txBody>
      </p:sp>
      <p:sp>
        <p:nvSpPr>
          <p:cNvPr id="3" name="Text Placeholder 2"/>
          <p:cNvSpPr>
            <a:spLocks noGrp="1"/>
          </p:cNvSpPr>
          <p:nvPr>
            <p:ph type="body" sz="quarter" idx="13"/>
          </p:nvPr>
        </p:nvSpPr>
        <p:spPr/>
        <p:txBody>
          <a:bodyPr/>
          <a:lstStyle/>
          <a:p>
            <a:pPr marL="0" indent="0">
              <a:buNone/>
            </a:pPr>
            <a:endParaRPr lang="cs-CZ" dirty="0"/>
          </a:p>
        </p:txBody>
      </p:sp>
      <p:sp>
        <p:nvSpPr>
          <p:cNvPr id="4" name="Title 3"/>
          <p:cNvSpPr>
            <a:spLocks noGrp="1"/>
          </p:cNvSpPr>
          <p:nvPr>
            <p:ph type="title"/>
          </p:nvPr>
        </p:nvSpPr>
        <p:spPr/>
        <p:txBody>
          <a:bodyPr/>
          <a:lstStyle/>
          <a:p>
            <a:r>
              <a:rPr lang="cs-CZ" dirty="0" smtClean="0"/>
              <a:t>Předpis SŽ Z2</a:t>
            </a:r>
            <a:endParaRPr lang="cs-CZ" dirty="0"/>
          </a:p>
        </p:txBody>
      </p:sp>
      <p:sp>
        <p:nvSpPr>
          <p:cNvPr id="5" name="Slide Number Placeholder 4"/>
          <p:cNvSpPr>
            <a:spLocks noGrp="1"/>
          </p:cNvSpPr>
          <p:nvPr>
            <p:ph type="sldNum" sz="quarter" idx="15"/>
          </p:nvPr>
        </p:nvSpPr>
        <p:spPr/>
        <p:txBody>
          <a:bodyPr/>
          <a:lstStyle/>
          <a:p>
            <a:fld id="{D2BBFFE0-7584-47E7-90FA-15F39808A249}" type="slidenum">
              <a:rPr lang="cs-CZ" smtClean="0"/>
              <a:pPr/>
              <a:t>3</a:t>
            </a:fld>
            <a:endParaRPr lang="cs-CZ" dirty="0"/>
          </a:p>
        </p:txBody>
      </p:sp>
      <p:sp>
        <p:nvSpPr>
          <p:cNvPr id="6" name="Footer Placeholder 5"/>
          <p:cNvSpPr>
            <a:spLocks noGrp="1"/>
          </p:cNvSpPr>
          <p:nvPr>
            <p:ph type="ftr" sz="quarter" idx="16"/>
          </p:nvPr>
        </p:nvSpPr>
        <p:spPr/>
        <p:txBody>
          <a:bodyPr/>
          <a:lstStyle/>
          <a:p>
            <a:r>
              <a:rPr lang="cs-CZ" smtClean="0"/>
              <a:t>Seznámení s novým předpisem SŽ Z2</a:t>
            </a:r>
            <a:endParaRPr lang="cs-CZ" dirty="0"/>
          </a:p>
        </p:txBody>
      </p:sp>
    </p:spTree>
    <p:extLst>
      <p:ext uri="{BB962C8B-B14F-4D97-AF65-F5344CB8AC3E}">
        <p14:creationId xmlns:p14="http://schemas.microsoft.com/office/powerpoint/2010/main" val="24926705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cs-CZ" b="1" dirty="0"/>
              <a:t>Obsah nového předpisu SŽ Z2</a:t>
            </a:r>
          </a:p>
          <a:p>
            <a:pPr marL="0" indent="0">
              <a:spcAft>
                <a:spcPts val="600"/>
              </a:spcAft>
              <a:buNone/>
            </a:pPr>
            <a:r>
              <a:rPr lang="cs-CZ" dirty="0" smtClean="0"/>
              <a:t>Předpisová ustanovení a další dokumenty k předpisu SŽ Z2</a:t>
            </a:r>
          </a:p>
          <a:p>
            <a:pPr>
              <a:spcAft>
                <a:spcPts val="600"/>
              </a:spcAft>
            </a:pPr>
            <a:r>
              <a:rPr lang="cs-CZ" dirty="0" smtClean="0"/>
              <a:t>pro PZZ nebo VZPK, jehož popis nebo obsluha je odchylná od předpisu SŽ Z2, musí být vydáno doplňující ustanovení</a:t>
            </a:r>
          </a:p>
          <a:p>
            <a:pPr>
              <a:spcAft>
                <a:spcPts val="600"/>
              </a:spcAft>
            </a:pPr>
            <a:r>
              <a:rPr lang="cs-CZ" dirty="0" smtClean="0"/>
              <a:t>pro PZZ a zařízení ve vazbě na PZZ, jejichž popis a obsluha není v předpise SŽ Z2 uvedena, ale tato zařízení jsou zavedena a schválena, vydá O11 typové rozšíření</a:t>
            </a:r>
          </a:p>
          <a:p>
            <a:pPr>
              <a:spcAft>
                <a:spcPts val="600"/>
              </a:spcAft>
            </a:pPr>
            <a:r>
              <a:rPr lang="cs-CZ" dirty="0" smtClean="0"/>
              <a:t>od 1. června 2024 je účinné typové rozšíření </a:t>
            </a:r>
            <a:br>
              <a:rPr lang="cs-CZ" dirty="0" smtClean="0"/>
            </a:br>
            <a:r>
              <a:rPr lang="cs-CZ" dirty="0" smtClean="0"/>
              <a:t>SŽ TR (Z2) 01/2024 – Typové rozšíření k předpisu SŽ Z2 MPD 70 – Zařízení pro přenos dat </a:t>
            </a:r>
            <a:br>
              <a:rPr lang="cs-CZ" dirty="0" smtClean="0"/>
            </a:br>
            <a:r>
              <a:rPr lang="cs-CZ" dirty="0" smtClean="0"/>
              <a:t>(pro dopravny, kde je toto zařízení v činnosti)</a:t>
            </a:r>
          </a:p>
          <a:p>
            <a:pPr>
              <a:spcAft>
                <a:spcPts val="600"/>
              </a:spcAft>
            </a:pPr>
            <a:r>
              <a:rPr lang="cs-CZ" dirty="0" smtClean="0"/>
              <a:t>typová rozšíření jsou zveřejňována na eDAP</a:t>
            </a:r>
          </a:p>
          <a:p>
            <a:endParaRPr lang="cs-CZ" dirty="0"/>
          </a:p>
        </p:txBody>
      </p:sp>
      <p:sp>
        <p:nvSpPr>
          <p:cNvPr id="3" name="Text Placeholder 2"/>
          <p:cNvSpPr>
            <a:spLocks noGrp="1"/>
          </p:cNvSpPr>
          <p:nvPr>
            <p:ph type="body" sz="quarter" idx="13"/>
          </p:nvPr>
        </p:nvSpPr>
        <p:spPr/>
        <p:txBody>
          <a:bodyPr/>
          <a:lstStyle/>
          <a:p>
            <a:pPr marL="0" indent="0">
              <a:buNone/>
            </a:pPr>
            <a:endParaRPr lang="cs-CZ" dirty="0"/>
          </a:p>
        </p:txBody>
      </p:sp>
      <p:sp>
        <p:nvSpPr>
          <p:cNvPr id="4" name="Title 3"/>
          <p:cNvSpPr>
            <a:spLocks noGrp="1"/>
          </p:cNvSpPr>
          <p:nvPr>
            <p:ph type="title"/>
          </p:nvPr>
        </p:nvSpPr>
        <p:spPr/>
        <p:txBody>
          <a:bodyPr/>
          <a:lstStyle/>
          <a:p>
            <a:r>
              <a:rPr lang="cs-CZ" dirty="0" smtClean="0"/>
              <a:t>Předpis SŽ Z2</a:t>
            </a:r>
            <a:endParaRPr lang="cs-CZ" dirty="0"/>
          </a:p>
        </p:txBody>
      </p:sp>
      <p:sp>
        <p:nvSpPr>
          <p:cNvPr id="5" name="Slide Number Placeholder 4"/>
          <p:cNvSpPr>
            <a:spLocks noGrp="1"/>
          </p:cNvSpPr>
          <p:nvPr>
            <p:ph type="sldNum" sz="quarter" idx="15"/>
          </p:nvPr>
        </p:nvSpPr>
        <p:spPr/>
        <p:txBody>
          <a:bodyPr/>
          <a:lstStyle/>
          <a:p>
            <a:fld id="{D2BBFFE0-7584-47E7-90FA-15F39808A249}" type="slidenum">
              <a:rPr lang="cs-CZ" smtClean="0"/>
              <a:pPr/>
              <a:t>4</a:t>
            </a:fld>
            <a:endParaRPr lang="cs-CZ" dirty="0"/>
          </a:p>
        </p:txBody>
      </p:sp>
      <p:sp>
        <p:nvSpPr>
          <p:cNvPr id="6" name="Footer Placeholder 5"/>
          <p:cNvSpPr>
            <a:spLocks noGrp="1"/>
          </p:cNvSpPr>
          <p:nvPr>
            <p:ph type="ftr" sz="quarter" idx="16"/>
          </p:nvPr>
        </p:nvSpPr>
        <p:spPr/>
        <p:txBody>
          <a:bodyPr/>
          <a:lstStyle/>
          <a:p>
            <a:r>
              <a:rPr lang="cs-CZ" smtClean="0"/>
              <a:t>Seznámení s novým předpisem SŽ Z2</a:t>
            </a:r>
            <a:endParaRPr lang="cs-CZ" dirty="0"/>
          </a:p>
        </p:txBody>
      </p:sp>
    </p:spTree>
    <p:extLst>
      <p:ext uri="{BB962C8B-B14F-4D97-AF65-F5344CB8AC3E}">
        <p14:creationId xmlns:p14="http://schemas.microsoft.com/office/powerpoint/2010/main" val="179855272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cs-CZ" b="1" dirty="0"/>
              <a:t>Obsah nového předpisu SŽ Z2</a:t>
            </a:r>
          </a:p>
          <a:p>
            <a:pPr marL="0" indent="0">
              <a:spcAft>
                <a:spcPts val="600"/>
              </a:spcAft>
              <a:buNone/>
            </a:pPr>
            <a:r>
              <a:rPr lang="cs-CZ" dirty="0" smtClean="0"/>
              <a:t>Označování PZZ a VZPK</a:t>
            </a:r>
          </a:p>
          <a:p>
            <a:pPr marL="0" indent="0">
              <a:spcAft>
                <a:spcPts val="600"/>
              </a:spcAft>
              <a:buNone/>
            </a:pPr>
            <a:r>
              <a:rPr lang="cs-CZ" dirty="0" smtClean="0"/>
              <a:t>Označení přejezdů s PZZ a </a:t>
            </a:r>
            <a:r>
              <a:rPr lang="cs-CZ" dirty="0"/>
              <a:t>přechodu kolejí </a:t>
            </a:r>
            <a:r>
              <a:rPr lang="cs-CZ" dirty="0" smtClean="0"/>
              <a:t>s VZPK na </a:t>
            </a:r>
            <a:r>
              <a:rPr lang="cs-CZ" dirty="0"/>
              <a:t>ovládacích </a:t>
            </a:r>
            <a:r>
              <a:rPr lang="cs-CZ" dirty="0" smtClean="0"/>
              <a:t>skříňkách, kontrolních </a:t>
            </a:r>
            <a:r>
              <a:rPr lang="cs-CZ" dirty="0"/>
              <a:t>skříňkách, ovládacích stolech a indikačních </a:t>
            </a:r>
            <a:r>
              <a:rPr lang="cs-CZ" dirty="0" smtClean="0"/>
              <a:t>deskách:</a:t>
            </a:r>
          </a:p>
          <a:p>
            <a:pPr>
              <a:spcAft>
                <a:spcPts val="600"/>
              </a:spcAft>
            </a:pPr>
            <a:r>
              <a:rPr lang="cs-CZ" dirty="0" smtClean="0"/>
              <a:t>jednotlivé přejezdy se označují druhem PZZ, definičním staničením přejezdu (skutečná kilometrická poloha) </a:t>
            </a:r>
            <a:br>
              <a:rPr lang="cs-CZ" dirty="0" smtClean="0"/>
            </a:br>
            <a:r>
              <a:rPr lang="cs-CZ" dirty="0" smtClean="0"/>
              <a:t>a identifikačním číslem přejezdu:</a:t>
            </a:r>
          </a:p>
          <a:p>
            <a:pPr lvl="1">
              <a:spcAft>
                <a:spcPts val="600"/>
              </a:spcAft>
            </a:pPr>
            <a:r>
              <a:rPr lang="cs-CZ" sz="1800" b="0" dirty="0" smtClean="0"/>
              <a:t>u PZS např. </a:t>
            </a:r>
            <a:r>
              <a:rPr lang="cs-CZ" sz="1800" dirty="0" smtClean="0"/>
              <a:t>PZS km 123,456 (P1234)</a:t>
            </a:r>
          </a:p>
          <a:p>
            <a:pPr lvl="1">
              <a:spcAft>
                <a:spcPts val="600"/>
              </a:spcAft>
            </a:pPr>
            <a:r>
              <a:rPr lang="cs-CZ" sz="1800" b="0" dirty="0" smtClean="0"/>
              <a:t>u PZM např. </a:t>
            </a:r>
            <a:r>
              <a:rPr lang="cs-CZ" sz="1800" dirty="0" smtClean="0"/>
              <a:t>PZM km 123,456 (P1234)</a:t>
            </a:r>
            <a:endParaRPr lang="cs-CZ" sz="1800" b="0" dirty="0" smtClean="0"/>
          </a:p>
        </p:txBody>
      </p:sp>
      <p:sp>
        <p:nvSpPr>
          <p:cNvPr id="3" name="Text Placeholder 2"/>
          <p:cNvSpPr>
            <a:spLocks noGrp="1"/>
          </p:cNvSpPr>
          <p:nvPr>
            <p:ph type="body" sz="quarter" idx="13"/>
          </p:nvPr>
        </p:nvSpPr>
        <p:spPr/>
        <p:txBody>
          <a:bodyPr/>
          <a:lstStyle/>
          <a:p>
            <a:pPr marL="0" indent="0">
              <a:buNone/>
            </a:pPr>
            <a:endParaRPr lang="cs-CZ" dirty="0"/>
          </a:p>
        </p:txBody>
      </p:sp>
      <p:sp>
        <p:nvSpPr>
          <p:cNvPr id="4" name="Title 3"/>
          <p:cNvSpPr>
            <a:spLocks noGrp="1"/>
          </p:cNvSpPr>
          <p:nvPr>
            <p:ph type="title"/>
          </p:nvPr>
        </p:nvSpPr>
        <p:spPr/>
        <p:txBody>
          <a:bodyPr/>
          <a:lstStyle/>
          <a:p>
            <a:r>
              <a:rPr lang="cs-CZ" dirty="0" smtClean="0"/>
              <a:t>Předpis SŽ Z2</a:t>
            </a:r>
            <a:endParaRPr lang="cs-CZ" dirty="0"/>
          </a:p>
        </p:txBody>
      </p:sp>
      <p:sp>
        <p:nvSpPr>
          <p:cNvPr id="5" name="Slide Number Placeholder 4"/>
          <p:cNvSpPr>
            <a:spLocks noGrp="1"/>
          </p:cNvSpPr>
          <p:nvPr>
            <p:ph type="sldNum" sz="quarter" idx="15"/>
          </p:nvPr>
        </p:nvSpPr>
        <p:spPr/>
        <p:txBody>
          <a:bodyPr/>
          <a:lstStyle/>
          <a:p>
            <a:fld id="{D2BBFFE0-7584-47E7-90FA-15F39808A249}" type="slidenum">
              <a:rPr lang="cs-CZ" smtClean="0"/>
              <a:pPr/>
              <a:t>5</a:t>
            </a:fld>
            <a:endParaRPr lang="cs-CZ" dirty="0"/>
          </a:p>
        </p:txBody>
      </p:sp>
      <p:sp>
        <p:nvSpPr>
          <p:cNvPr id="6" name="Footer Placeholder 5"/>
          <p:cNvSpPr>
            <a:spLocks noGrp="1"/>
          </p:cNvSpPr>
          <p:nvPr>
            <p:ph type="ftr" sz="quarter" idx="16"/>
          </p:nvPr>
        </p:nvSpPr>
        <p:spPr/>
        <p:txBody>
          <a:bodyPr/>
          <a:lstStyle/>
          <a:p>
            <a:r>
              <a:rPr lang="cs-CZ" smtClean="0"/>
              <a:t>Seznámení s novým předpisem SŽ Z2</a:t>
            </a:r>
            <a:endParaRPr lang="cs-CZ" dirty="0"/>
          </a:p>
        </p:txBody>
      </p:sp>
    </p:spTree>
    <p:extLst>
      <p:ext uri="{BB962C8B-B14F-4D97-AF65-F5344CB8AC3E}">
        <p14:creationId xmlns:p14="http://schemas.microsoft.com/office/powerpoint/2010/main" val="389163222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cs-CZ" b="1" dirty="0"/>
              <a:t>Obsah nového předpisu SŽ Z2</a:t>
            </a:r>
          </a:p>
          <a:p>
            <a:pPr marL="0" indent="0">
              <a:spcAft>
                <a:spcPts val="600"/>
              </a:spcAft>
              <a:buNone/>
            </a:pPr>
            <a:r>
              <a:rPr lang="cs-CZ" dirty="0" smtClean="0"/>
              <a:t>Označování PZZ a VZPK</a:t>
            </a:r>
          </a:p>
          <a:p>
            <a:pPr marL="0" indent="0">
              <a:spcAft>
                <a:spcPts val="600"/>
              </a:spcAft>
              <a:buNone/>
            </a:pPr>
            <a:r>
              <a:rPr lang="cs-CZ" dirty="0" smtClean="0"/>
              <a:t>Označení přejezdů s PZZ a </a:t>
            </a:r>
            <a:r>
              <a:rPr lang="cs-CZ" dirty="0"/>
              <a:t>přechodu kolejí </a:t>
            </a:r>
            <a:r>
              <a:rPr lang="cs-CZ" dirty="0" smtClean="0"/>
              <a:t>s VZPK na </a:t>
            </a:r>
            <a:r>
              <a:rPr lang="cs-CZ" dirty="0"/>
              <a:t>ovládacích </a:t>
            </a:r>
            <a:r>
              <a:rPr lang="cs-CZ" dirty="0" smtClean="0"/>
              <a:t>skříňkách, kontrolních </a:t>
            </a:r>
            <a:r>
              <a:rPr lang="cs-CZ" dirty="0"/>
              <a:t>skříňkách, ovládacích stolech a indikačních </a:t>
            </a:r>
            <a:r>
              <a:rPr lang="cs-CZ" dirty="0" smtClean="0"/>
              <a:t>deskách:</a:t>
            </a:r>
          </a:p>
          <a:p>
            <a:pPr>
              <a:spcAft>
                <a:spcPts val="600"/>
              </a:spcAft>
            </a:pPr>
            <a:r>
              <a:rPr lang="cs-CZ" dirty="0" smtClean="0"/>
              <a:t>jednotlivé přechody s VZPK se označují textem „VZPK“ </a:t>
            </a:r>
            <a:br>
              <a:rPr lang="cs-CZ" dirty="0" smtClean="0"/>
            </a:br>
            <a:r>
              <a:rPr lang="cs-CZ" dirty="0" smtClean="0"/>
              <a:t>a případně číslem/písmenem a </a:t>
            </a:r>
            <a:r>
              <a:rPr lang="cs-CZ" dirty="0"/>
              <a:t>definičním staničením </a:t>
            </a:r>
            <a:r>
              <a:rPr lang="cs-CZ" dirty="0" smtClean="0"/>
              <a:t>přechodu kolejí, např.:</a:t>
            </a:r>
          </a:p>
          <a:p>
            <a:pPr lvl="1">
              <a:spcAft>
                <a:spcPts val="600"/>
              </a:spcAft>
            </a:pPr>
            <a:r>
              <a:rPr lang="cs-CZ" sz="1800" dirty="0" smtClean="0"/>
              <a:t>VZPK2 km 12,345</a:t>
            </a:r>
          </a:p>
          <a:p>
            <a:pPr lvl="1">
              <a:spcAft>
                <a:spcPts val="600"/>
              </a:spcAft>
            </a:pPr>
            <a:r>
              <a:rPr lang="cs-CZ" sz="1800" dirty="0" smtClean="0"/>
              <a:t>VZPK  km 1,099</a:t>
            </a:r>
          </a:p>
          <a:p>
            <a:pPr lvl="1">
              <a:spcAft>
                <a:spcPts val="600"/>
              </a:spcAft>
            </a:pPr>
            <a:endParaRPr lang="cs-CZ" dirty="0" smtClean="0"/>
          </a:p>
          <a:p>
            <a:pPr>
              <a:spcAft>
                <a:spcPts val="600"/>
              </a:spcAft>
            </a:pPr>
            <a:endParaRPr lang="cs-CZ" dirty="0" smtClean="0"/>
          </a:p>
        </p:txBody>
      </p:sp>
      <p:sp>
        <p:nvSpPr>
          <p:cNvPr id="3" name="Text Placeholder 2"/>
          <p:cNvSpPr>
            <a:spLocks noGrp="1"/>
          </p:cNvSpPr>
          <p:nvPr>
            <p:ph type="body" sz="quarter" idx="13"/>
          </p:nvPr>
        </p:nvSpPr>
        <p:spPr/>
        <p:txBody>
          <a:bodyPr/>
          <a:lstStyle/>
          <a:p>
            <a:pPr marL="0" indent="0">
              <a:buNone/>
            </a:pPr>
            <a:endParaRPr lang="cs-CZ" dirty="0"/>
          </a:p>
        </p:txBody>
      </p:sp>
      <p:sp>
        <p:nvSpPr>
          <p:cNvPr id="4" name="Title 3"/>
          <p:cNvSpPr>
            <a:spLocks noGrp="1"/>
          </p:cNvSpPr>
          <p:nvPr>
            <p:ph type="title"/>
          </p:nvPr>
        </p:nvSpPr>
        <p:spPr/>
        <p:txBody>
          <a:bodyPr/>
          <a:lstStyle/>
          <a:p>
            <a:r>
              <a:rPr lang="cs-CZ" dirty="0" smtClean="0"/>
              <a:t>Předpis SŽ Z2</a:t>
            </a:r>
            <a:endParaRPr lang="cs-CZ" dirty="0"/>
          </a:p>
        </p:txBody>
      </p:sp>
      <p:sp>
        <p:nvSpPr>
          <p:cNvPr id="5" name="Slide Number Placeholder 4"/>
          <p:cNvSpPr>
            <a:spLocks noGrp="1"/>
          </p:cNvSpPr>
          <p:nvPr>
            <p:ph type="sldNum" sz="quarter" idx="15"/>
          </p:nvPr>
        </p:nvSpPr>
        <p:spPr/>
        <p:txBody>
          <a:bodyPr/>
          <a:lstStyle/>
          <a:p>
            <a:fld id="{D2BBFFE0-7584-47E7-90FA-15F39808A249}" type="slidenum">
              <a:rPr lang="cs-CZ" smtClean="0"/>
              <a:pPr/>
              <a:t>6</a:t>
            </a:fld>
            <a:endParaRPr lang="cs-CZ" dirty="0"/>
          </a:p>
        </p:txBody>
      </p:sp>
      <p:sp>
        <p:nvSpPr>
          <p:cNvPr id="6" name="Footer Placeholder 5"/>
          <p:cNvSpPr>
            <a:spLocks noGrp="1"/>
          </p:cNvSpPr>
          <p:nvPr>
            <p:ph type="ftr" sz="quarter" idx="16"/>
          </p:nvPr>
        </p:nvSpPr>
        <p:spPr/>
        <p:txBody>
          <a:bodyPr/>
          <a:lstStyle/>
          <a:p>
            <a:r>
              <a:rPr lang="cs-CZ" smtClean="0"/>
              <a:t>Seznámení s novým předpisem SŽ Z2</a:t>
            </a:r>
            <a:endParaRPr lang="cs-CZ" dirty="0"/>
          </a:p>
        </p:txBody>
      </p:sp>
    </p:spTree>
    <p:extLst>
      <p:ext uri="{BB962C8B-B14F-4D97-AF65-F5344CB8AC3E}">
        <p14:creationId xmlns:p14="http://schemas.microsoft.com/office/powerpoint/2010/main" val="284159323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cs-CZ" b="1" dirty="0"/>
              <a:t>Obsah nového předpisu SŽ Z2</a:t>
            </a:r>
          </a:p>
          <a:p>
            <a:pPr marL="0" indent="0">
              <a:spcAft>
                <a:spcPts val="600"/>
              </a:spcAft>
              <a:buNone/>
            </a:pPr>
            <a:r>
              <a:rPr lang="cs-CZ" dirty="0" smtClean="0"/>
              <a:t>Označování PZZ a VZPK</a:t>
            </a:r>
          </a:p>
          <a:p>
            <a:pPr>
              <a:spcAft>
                <a:spcPts val="600"/>
              </a:spcAft>
            </a:pPr>
            <a:r>
              <a:rPr lang="cs-CZ" dirty="0" smtClean="0"/>
              <a:t>označení přejezdů a přechodů kolejí u ZZ ovládaných z JOP stanovuje předpis SŽ Z3</a:t>
            </a:r>
            <a:endParaRPr lang="cs-CZ" dirty="0"/>
          </a:p>
          <a:p>
            <a:pPr>
              <a:spcAft>
                <a:spcPts val="600"/>
              </a:spcAft>
            </a:pPr>
            <a:endParaRPr lang="cs-CZ" dirty="0" smtClean="0"/>
          </a:p>
        </p:txBody>
      </p:sp>
      <p:sp>
        <p:nvSpPr>
          <p:cNvPr id="3" name="Text Placeholder 2"/>
          <p:cNvSpPr>
            <a:spLocks noGrp="1"/>
          </p:cNvSpPr>
          <p:nvPr>
            <p:ph type="body" sz="quarter" idx="13"/>
          </p:nvPr>
        </p:nvSpPr>
        <p:spPr/>
        <p:txBody>
          <a:bodyPr/>
          <a:lstStyle/>
          <a:p>
            <a:pPr marL="0" indent="0">
              <a:buNone/>
            </a:pPr>
            <a:endParaRPr lang="cs-CZ" dirty="0"/>
          </a:p>
        </p:txBody>
      </p:sp>
      <p:sp>
        <p:nvSpPr>
          <p:cNvPr id="4" name="Title 3"/>
          <p:cNvSpPr>
            <a:spLocks noGrp="1"/>
          </p:cNvSpPr>
          <p:nvPr>
            <p:ph type="title"/>
          </p:nvPr>
        </p:nvSpPr>
        <p:spPr/>
        <p:txBody>
          <a:bodyPr/>
          <a:lstStyle/>
          <a:p>
            <a:r>
              <a:rPr lang="cs-CZ" dirty="0" smtClean="0"/>
              <a:t>Předpis SŽ Z2</a:t>
            </a:r>
            <a:endParaRPr lang="cs-CZ" dirty="0"/>
          </a:p>
        </p:txBody>
      </p:sp>
      <p:sp>
        <p:nvSpPr>
          <p:cNvPr id="5" name="Slide Number Placeholder 4"/>
          <p:cNvSpPr>
            <a:spLocks noGrp="1"/>
          </p:cNvSpPr>
          <p:nvPr>
            <p:ph type="sldNum" sz="quarter" idx="15"/>
          </p:nvPr>
        </p:nvSpPr>
        <p:spPr/>
        <p:txBody>
          <a:bodyPr/>
          <a:lstStyle/>
          <a:p>
            <a:fld id="{D2BBFFE0-7584-47E7-90FA-15F39808A249}" type="slidenum">
              <a:rPr lang="cs-CZ" smtClean="0"/>
              <a:pPr/>
              <a:t>7</a:t>
            </a:fld>
            <a:endParaRPr lang="cs-CZ" dirty="0"/>
          </a:p>
        </p:txBody>
      </p:sp>
      <p:sp>
        <p:nvSpPr>
          <p:cNvPr id="6" name="Footer Placeholder 5"/>
          <p:cNvSpPr>
            <a:spLocks noGrp="1"/>
          </p:cNvSpPr>
          <p:nvPr>
            <p:ph type="ftr" sz="quarter" idx="16"/>
          </p:nvPr>
        </p:nvSpPr>
        <p:spPr/>
        <p:txBody>
          <a:bodyPr/>
          <a:lstStyle/>
          <a:p>
            <a:r>
              <a:rPr lang="cs-CZ" smtClean="0"/>
              <a:t>Seznámení s novým předpisem SŽ Z2</a:t>
            </a:r>
            <a:endParaRPr lang="cs-CZ" dirty="0"/>
          </a:p>
        </p:txBody>
      </p:sp>
    </p:spTree>
    <p:extLst>
      <p:ext uri="{BB962C8B-B14F-4D97-AF65-F5344CB8AC3E}">
        <p14:creationId xmlns:p14="http://schemas.microsoft.com/office/powerpoint/2010/main" val="281979502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cs-CZ" b="1" dirty="0"/>
              <a:t>Obsah nového předpisu SŽ Z2</a:t>
            </a:r>
          </a:p>
          <a:p>
            <a:pPr marL="0" indent="0">
              <a:spcAft>
                <a:spcPts val="600"/>
              </a:spcAft>
              <a:buNone/>
            </a:pPr>
            <a:r>
              <a:rPr lang="cs-CZ" dirty="0" smtClean="0"/>
              <a:t>Základní pojmy</a:t>
            </a:r>
          </a:p>
          <a:p>
            <a:pPr>
              <a:spcAft>
                <a:spcPts val="600"/>
              </a:spcAft>
            </a:pPr>
            <a:r>
              <a:rPr lang="cs-CZ" dirty="0" smtClean="0"/>
              <a:t>určené pojmy byly uvedeny do souladu s normou </a:t>
            </a:r>
            <a:br>
              <a:rPr lang="cs-CZ" dirty="0" smtClean="0"/>
            </a:br>
            <a:r>
              <a:rPr lang="cs-CZ" dirty="0" smtClean="0"/>
              <a:t>ČSN 34 2650 ed.2</a:t>
            </a:r>
          </a:p>
          <a:p>
            <a:pPr>
              <a:spcAft>
                <a:spcPts val="600"/>
              </a:spcAft>
            </a:pPr>
            <a:r>
              <a:rPr lang="cs-CZ" dirty="0" smtClean="0"/>
              <a:t>část pojmů, které nebyly potřebné pro obsluhu ZZ, byly </a:t>
            </a:r>
            <a:br>
              <a:rPr lang="cs-CZ" dirty="0" smtClean="0"/>
            </a:br>
            <a:r>
              <a:rPr lang="cs-CZ" dirty="0" smtClean="0"/>
              <a:t>z předpisu odstraněny</a:t>
            </a:r>
          </a:p>
          <a:p>
            <a:pPr>
              <a:spcAft>
                <a:spcPts val="600"/>
              </a:spcAft>
            </a:pPr>
            <a:r>
              <a:rPr lang="cs-CZ" dirty="0" smtClean="0"/>
              <a:t>pojmy „Závada“ a „Porucha“ byly sjednoceny s předpisem SŽDC (ČD) Z1 (od 1. června 2024 předpis SŽ Z1) </a:t>
            </a:r>
            <a:br>
              <a:rPr lang="cs-CZ" dirty="0" smtClean="0"/>
            </a:br>
            <a:r>
              <a:rPr lang="cs-CZ" dirty="0" smtClean="0"/>
              <a:t>a s předpisem SŽ T100</a:t>
            </a:r>
          </a:p>
        </p:txBody>
      </p:sp>
      <p:sp>
        <p:nvSpPr>
          <p:cNvPr id="3" name="Text Placeholder 2"/>
          <p:cNvSpPr>
            <a:spLocks noGrp="1"/>
          </p:cNvSpPr>
          <p:nvPr>
            <p:ph type="body" sz="quarter" idx="13"/>
          </p:nvPr>
        </p:nvSpPr>
        <p:spPr/>
        <p:txBody>
          <a:bodyPr/>
          <a:lstStyle/>
          <a:p>
            <a:pPr marL="0" indent="0">
              <a:buNone/>
            </a:pPr>
            <a:endParaRPr lang="cs-CZ" dirty="0"/>
          </a:p>
        </p:txBody>
      </p:sp>
      <p:sp>
        <p:nvSpPr>
          <p:cNvPr id="4" name="Title 3"/>
          <p:cNvSpPr>
            <a:spLocks noGrp="1"/>
          </p:cNvSpPr>
          <p:nvPr>
            <p:ph type="title"/>
          </p:nvPr>
        </p:nvSpPr>
        <p:spPr/>
        <p:txBody>
          <a:bodyPr/>
          <a:lstStyle/>
          <a:p>
            <a:r>
              <a:rPr lang="cs-CZ" dirty="0" smtClean="0"/>
              <a:t>Předpis SŽ Z2</a:t>
            </a:r>
            <a:endParaRPr lang="cs-CZ" dirty="0"/>
          </a:p>
        </p:txBody>
      </p:sp>
      <p:sp>
        <p:nvSpPr>
          <p:cNvPr id="5" name="Slide Number Placeholder 4"/>
          <p:cNvSpPr>
            <a:spLocks noGrp="1"/>
          </p:cNvSpPr>
          <p:nvPr>
            <p:ph type="sldNum" sz="quarter" idx="15"/>
          </p:nvPr>
        </p:nvSpPr>
        <p:spPr/>
        <p:txBody>
          <a:bodyPr/>
          <a:lstStyle/>
          <a:p>
            <a:fld id="{D2BBFFE0-7584-47E7-90FA-15F39808A249}" type="slidenum">
              <a:rPr lang="cs-CZ" smtClean="0"/>
              <a:pPr/>
              <a:t>8</a:t>
            </a:fld>
            <a:endParaRPr lang="cs-CZ" dirty="0"/>
          </a:p>
        </p:txBody>
      </p:sp>
      <p:sp>
        <p:nvSpPr>
          <p:cNvPr id="6" name="Footer Placeholder 5"/>
          <p:cNvSpPr>
            <a:spLocks noGrp="1"/>
          </p:cNvSpPr>
          <p:nvPr>
            <p:ph type="ftr" sz="quarter" idx="16"/>
          </p:nvPr>
        </p:nvSpPr>
        <p:spPr/>
        <p:txBody>
          <a:bodyPr/>
          <a:lstStyle/>
          <a:p>
            <a:r>
              <a:rPr lang="cs-CZ" smtClean="0"/>
              <a:t>Seznámení s novým předpisem SŽ Z2</a:t>
            </a:r>
            <a:endParaRPr lang="cs-CZ" dirty="0"/>
          </a:p>
        </p:txBody>
      </p:sp>
    </p:spTree>
    <p:extLst>
      <p:ext uri="{BB962C8B-B14F-4D97-AF65-F5344CB8AC3E}">
        <p14:creationId xmlns:p14="http://schemas.microsoft.com/office/powerpoint/2010/main" val="234686563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cs-CZ" b="1" dirty="0"/>
              <a:t>Obsah nového předpisu SŽ Z2</a:t>
            </a:r>
          </a:p>
          <a:p>
            <a:pPr marL="0" indent="0">
              <a:spcAft>
                <a:spcPts val="600"/>
              </a:spcAft>
              <a:buNone/>
            </a:pPr>
            <a:r>
              <a:rPr lang="cs-CZ" dirty="0" smtClean="0"/>
              <a:t>Třídění PZZ a VZPK</a:t>
            </a:r>
          </a:p>
          <a:p>
            <a:pPr>
              <a:spcAft>
                <a:spcPts val="600"/>
              </a:spcAft>
            </a:pPr>
            <a:r>
              <a:rPr lang="cs-CZ" dirty="0" smtClean="0"/>
              <a:t>ke stávajícímu třídění PZS a PZM bylo doplněno i třídění VZPK</a:t>
            </a:r>
          </a:p>
          <a:p>
            <a:pPr>
              <a:spcAft>
                <a:spcPts val="600"/>
              </a:spcAft>
            </a:pPr>
            <a:r>
              <a:rPr lang="cs-CZ" dirty="0" smtClean="0"/>
              <a:t>u třídění pro PZM nově přibylo písmeno „U“ – PZM  uzamykatelné na místě (PZM 2U)</a:t>
            </a:r>
          </a:p>
          <a:p>
            <a:pPr>
              <a:spcAft>
                <a:spcPts val="600"/>
              </a:spcAft>
            </a:pPr>
            <a:r>
              <a:rPr lang="cs-CZ" dirty="0" smtClean="0"/>
              <a:t>pro PZM již není druh přejezdu PZM 3 (na síti Správy železnic se nevyskytuje žádný takový přejezd)</a:t>
            </a:r>
          </a:p>
          <a:p>
            <a:pPr>
              <a:spcAft>
                <a:spcPts val="600"/>
              </a:spcAft>
            </a:pPr>
            <a:endParaRPr lang="cs-CZ" dirty="0" smtClean="0"/>
          </a:p>
        </p:txBody>
      </p:sp>
      <p:sp>
        <p:nvSpPr>
          <p:cNvPr id="3" name="Text Placeholder 2"/>
          <p:cNvSpPr>
            <a:spLocks noGrp="1"/>
          </p:cNvSpPr>
          <p:nvPr>
            <p:ph type="body" sz="quarter" idx="13"/>
          </p:nvPr>
        </p:nvSpPr>
        <p:spPr/>
        <p:txBody>
          <a:bodyPr/>
          <a:lstStyle/>
          <a:p>
            <a:pPr marL="0" indent="0">
              <a:buNone/>
            </a:pPr>
            <a:endParaRPr lang="cs-CZ" dirty="0"/>
          </a:p>
        </p:txBody>
      </p:sp>
      <p:sp>
        <p:nvSpPr>
          <p:cNvPr id="4" name="Title 3"/>
          <p:cNvSpPr>
            <a:spLocks noGrp="1"/>
          </p:cNvSpPr>
          <p:nvPr>
            <p:ph type="title"/>
          </p:nvPr>
        </p:nvSpPr>
        <p:spPr/>
        <p:txBody>
          <a:bodyPr/>
          <a:lstStyle/>
          <a:p>
            <a:r>
              <a:rPr lang="cs-CZ" dirty="0" smtClean="0"/>
              <a:t>Předpis SŽ Z2</a:t>
            </a:r>
            <a:endParaRPr lang="cs-CZ" dirty="0"/>
          </a:p>
        </p:txBody>
      </p:sp>
      <p:sp>
        <p:nvSpPr>
          <p:cNvPr id="5" name="Slide Number Placeholder 4"/>
          <p:cNvSpPr>
            <a:spLocks noGrp="1"/>
          </p:cNvSpPr>
          <p:nvPr>
            <p:ph type="sldNum" sz="quarter" idx="15"/>
          </p:nvPr>
        </p:nvSpPr>
        <p:spPr/>
        <p:txBody>
          <a:bodyPr/>
          <a:lstStyle/>
          <a:p>
            <a:fld id="{D2BBFFE0-7584-47E7-90FA-15F39808A249}" type="slidenum">
              <a:rPr lang="cs-CZ" smtClean="0"/>
              <a:pPr/>
              <a:t>9</a:t>
            </a:fld>
            <a:endParaRPr lang="cs-CZ" dirty="0"/>
          </a:p>
        </p:txBody>
      </p:sp>
      <p:sp>
        <p:nvSpPr>
          <p:cNvPr id="6" name="Footer Placeholder 5"/>
          <p:cNvSpPr>
            <a:spLocks noGrp="1"/>
          </p:cNvSpPr>
          <p:nvPr>
            <p:ph type="ftr" sz="quarter" idx="16"/>
          </p:nvPr>
        </p:nvSpPr>
        <p:spPr/>
        <p:txBody>
          <a:bodyPr/>
          <a:lstStyle/>
          <a:p>
            <a:r>
              <a:rPr lang="cs-CZ" smtClean="0"/>
              <a:t>Seznámení s novým předpisem SŽ Z2</a:t>
            </a:r>
            <a:endParaRPr lang="cs-CZ" dirty="0"/>
          </a:p>
        </p:txBody>
      </p:sp>
    </p:spTree>
    <p:extLst>
      <p:ext uri="{BB962C8B-B14F-4D97-AF65-F5344CB8AC3E}">
        <p14:creationId xmlns:p14="http://schemas.microsoft.com/office/powerpoint/2010/main" val="7773213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cs-CZ" b="1" dirty="0"/>
              <a:t>Obsah nového předpisu SŽ Z2</a:t>
            </a:r>
          </a:p>
          <a:p>
            <a:pPr marL="0" indent="0">
              <a:spcAft>
                <a:spcPts val="600"/>
              </a:spcAft>
              <a:buNone/>
            </a:pPr>
            <a:r>
              <a:rPr lang="cs-CZ" dirty="0" smtClean="0"/>
              <a:t>Třídění PZZ a VZPK</a:t>
            </a:r>
          </a:p>
          <a:p>
            <a:pPr>
              <a:spcAft>
                <a:spcPts val="600"/>
              </a:spcAft>
            </a:pPr>
            <a:endParaRPr lang="cs-CZ" dirty="0" smtClean="0"/>
          </a:p>
          <a:p>
            <a:pPr>
              <a:spcAft>
                <a:spcPts val="600"/>
              </a:spcAft>
            </a:pPr>
            <a:endParaRPr lang="cs-CZ" dirty="0"/>
          </a:p>
          <a:p>
            <a:pPr>
              <a:spcAft>
                <a:spcPts val="600"/>
              </a:spcAft>
            </a:pPr>
            <a:endParaRPr lang="cs-CZ" dirty="0" smtClean="0"/>
          </a:p>
          <a:p>
            <a:pPr>
              <a:spcAft>
                <a:spcPts val="600"/>
              </a:spcAft>
            </a:pPr>
            <a:endParaRPr lang="cs-CZ" dirty="0"/>
          </a:p>
          <a:p>
            <a:pPr>
              <a:spcAft>
                <a:spcPts val="600"/>
              </a:spcAft>
            </a:pPr>
            <a:endParaRPr lang="cs-CZ" dirty="0" smtClean="0"/>
          </a:p>
          <a:p>
            <a:pPr>
              <a:spcAft>
                <a:spcPts val="600"/>
              </a:spcAft>
            </a:pPr>
            <a:endParaRPr lang="cs-CZ" dirty="0"/>
          </a:p>
          <a:p>
            <a:pPr>
              <a:spcAft>
                <a:spcPts val="600"/>
              </a:spcAft>
            </a:pPr>
            <a:r>
              <a:rPr lang="cs-CZ" dirty="0" smtClean="0"/>
              <a:t>nově </a:t>
            </a:r>
            <a:r>
              <a:rPr lang="cs-CZ" dirty="0"/>
              <a:t>jsou tato ustanovení pouze v rozsahu znalostí </a:t>
            </a:r>
            <a:r>
              <a:rPr lang="cs-CZ" dirty="0" smtClean="0"/>
              <a:t>„informativní znalost“</a:t>
            </a:r>
            <a:endParaRPr lang="cs-CZ" dirty="0"/>
          </a:p>
          <a:p>
            <a:pPr>
              <a:spcAft>
                <a:spcPts val="600"/>
              </a:spcAft>
            </a:pPr>
            <a:endParaRPr lang="cs-CZ" dirty="0" smtClean="0"/>
          </a:p>
        </p:txBody>
      </p:sp>
      <p:sp>
        <p:nvSpPr>
          <p:cNvPr id="3" name="Text Placeholder 2"/>
          <p:cNvSpPr>
            <a:spLocks noGrp="1"/>
          </p:cNvSpPr>
          <p:nvPr>
            <p:ph type="body" sz="quarter" idx="13"/>
          </p:nvPr>
        </p:nvSpPr>
        <p:spPr/>
        <p:txBody>
          <a:bodyPr/>
          <a:lstStyle/>
          <a:p>
            <a:pPr marL="0" indent="0">
              <a:buNone/>
            </a:pPr>
            <a:endParaRPr lang="cs-CZ" dirty="0"/>
          </a:p>
        </p:txBody>
      </p:sp>
      <p:sp>
        <p:nvSpPr>
          <p:cNvPr id="4" name="Title 3"/>
          <p:cNvSpPr>
            <a:spLocks noGrp="1"/>
          </p:cNvSpPr>
          <p:nvPr>
            <p:ph type="title"/>
          </p:nvPr>
        </p:nvSpPr>
        <p:spPr/>
        <p:txBody>
          <a:bodyPr/>
          <a:lstStyle/>
          <a:p>
            <a:r>
              <a:rPr lang="cs-CZ" dirty="0" smtClean="0"/>
              <a:t>Předpis SŽ Z2</a:t>
            </a:r>
            <a:endParaRPr lang="cs-CZ" dirty="0"/>
          </a:p>
        </p:txBody>
      </p:sp>
      <p:sp>
        <p:nvSpPr>
          <p:cNvPr id="5" name="Slide Number Placeholder 4"/>
          <p:cNvSpPr>
            <a:spLocks noGrp="1"/>
          </p:cNvSpPr>
          <p:nvPr>
            <p:ph type="sldNum" sz="quarter" idx="15"/>
          </p:nvPr>
        </p:nvSpPr>
        <p:spPr/>
        <p:txBody>
          <a:bodyPr/>
          <a:lstStyle/>
          <a:p>
            <a:fld id="{D2BBFFE0-7584-47E7-90FA-15F39808A249}" type="slidenum">
              <a:rPr lang="cs-CZ" smtClean="0"/>
              <a:pPr/>
              <a:t>10</a:t>
            </a:fld>
            <a:endParaRPr lang="cs-CZ" dirty="0"/>
          </a:p>
        </p:txBody>
      </p:sp>
      <p:sp>
        <p:nvSpPr>
          <p:cNvPr id="6" name="Footer Placeholder 5"/>
          <p:cNvSpPr>
            <a:spLocks noGrp="1"/>
          </p:cNvSpPr>
          <p:nvPr>
            <p:ph type="ftr" sz="quarter" idx="16"/>
          </p:nvPr>
        </p:nvSpPr>
        <p:spPr/>
        <p:txBody>
          <a:bodyPr/>
          <a:lstStyle/>
          <a:p>
            <a:r>
              <a:rPr lang="cs-CZ" smtClean="0"/>
              <a:t>Seznámení s novým předpisem SŽ Z2</a:t>
            </a:r>
            <a:endParaRPr lang="cs-CZ" dirty="0"/>
          </a:p>
        </p:txBody>
      </p:sp>
      <p:graphicFrame>
        <p:nvGraphicFramePr>
          <p:cNvPr id="7" name="Tabulka 6"/>
          <p:cNvGraphicFramePr>
            <a:graphicFrameLocks noGrp="1"/>
          </p:cNvGraphicFramePr>
          <p:nvPr>
            <p:extLst>
              <p:ext uri="{D42A27DB-BD31-4B8C-83A1-F6EECF244321}">
                <p14:modId xmlns:p14="http://schemas.microsoft.com/office/powerpoint/2010/main" val="4239363087"/>
              </p:ext>
            </p:extLst>
          </p:nvPr>
        </p:nvGraphicFramePr>
        <p:xfrm>
          <a:off x="496888" y="2352471"/>
          <a:ext cx="7941001" cy="2296160"/>
        </p:xfrm>
        <a:graphic>
          <a:graphicData uri="http://schemas.openxmlformats.org/drawingml/2006/table">
            <a:tbl>
              <a:tblPr firstRow="1" bandRow="1">
                <a:tableStyleId>{182C228D-DB82-498E-97C7-A9C4409E5F8C}</a:tableStyleId>
              </a:tblPr>
              <a:tblGrid>
                <a:gridCol w="1353389">
                  <a:extLst>
                    <a:ext uri="{9D8B030D-6E8A-4147-A177-3AD203B41FA5}">
                      <a16:colId xmlns:a16="http://schemas.microsoft.com/office/drawing/2014/main" val="3393657733"/>
                    </a:ext>
                  </a:extLst>
                </a:gridCol>
                <a:gridCol w="6587612">
                  <a:extLst>
                    <a:ext uri="{9D8B030D-6E8A-4147-A177-3AD203B41FA5}">
                      <a16:colId xmlns:a16="http://schemas.microsoft.com/office/drawing/2014/main" val="3343589938"/>
                    </a:ext>
                  </a:extLst>
                </a:gridCol>
              </a:tblGrid>
              <a:tr h="370840">
                <a:tc>
                  <a:txBody>
                    <a:bodyPr/>
                    <a:lstStyle/>
                    <a:p>
                      <a:r>
                        <a:rPr lang="cs-CZ" dirty="0" smtClean="0"/>
                        <a:t>zařízení</a:t>
                      </a:r>
                      <a:endParaRPr lang="cs-CZ" dirty="0"/>
                    </a:p>
                  </a:txBody>
                  <a:tcPr/>
                </a:tc>
                <a:tc>
                  <a:txBody>
                    <a:bodyPr/>
                    <a:lstStyle/>
                    <a:p>
                      <a:r>
                        <a:rPr lang="cs-CZ" dirty="0" smtClean="0"/>
                        <a:t>písmenné indexy</a:t>
                      </a:r>
                      <a:endParaRPr lang="cs-CZ" dirty="0"/>
                    </a:p>
                  </a:txBody>
                  <a:tcPr/>
                </a:tc>
                <a:extLst>
                  <a:ext uri="{0D108BD9-81ED-4DB2-BD59-A6C34878D82A}">
                    <a16:rowId xmlns:a16="http://schemas.microsoft.com/office/drawing/2014/main" val="2126209377"/>
                  </a:ext>
                </a:extLst>
              </a:tr>
              <a:tr h="370840">
                <a:tc>
                  <a:txBody>
                    <a:bodyPr/>
                    <a:lstStyle/>
                    <a:p>
                      <a:r>
                        <a:rPr lang="cs-CZ" dirty="0" smtClean="0"/>
                        <a:t>PZM</a:t>
                      </a:r>
                      <a:endParaRPr lang="cs-CZ" dirty="0"/>
                    </a:p>
                  </a:txBody>
                  <a:tcPr/>
                </a:tc>
                <a:tc>
                  <a:txBody>
                    <a:bodyPr/>
                    <a:lstStyle/>
                    <a:p>
                      <a:r>
                        <a:rPr lang="cs-CZ" dirty="0" smtClean="0"/>
                        <a:t>S, L, U</a:t>
                      </a:r>
                      <a:endParaRPr lang="cs-CZ" dirty="0"/>
                    </a:p>
                  </a:txBody>
                  <a:tcPr/>
                </a:tc>
                <a:extLst>
                  <a:ext uri="{0D108BD9-81ED-4DB2-BD59-A6C34878D82A}">
                    <a16:rowId xmlns:a16="http://schemas.microsoft.com/office/drawing/2014/main" val="2421490158"/>
                  </a:ext>
                </a:extLst>
              </a:tr>
              <a:tr h="370840">
                <a:tc>
                  <a:txBody>
                    <a:bodyPr/>
                    <a:lstStyle/>
                    <a:p>
                      <a:r>
                        <a:rPr lang="cs-CZ" dirty="0" smtClean="0"/>
                        <a:t>PZS</a:t>
                      </a:r>
                      <a:endParaRPr lang="cs-CZ" dirty="0"/>
                    </a:p>
                  </a:txBody>
                  <a:tcPr/>
                </a:tc>
                <a:tc>
                  <a:txBody>
                    <a:bodyPr/>
                    <a:lstStyle/>
                    <a:p>
                      <a:r>
                        <a:rPr lang="cs-CZ" dirty="0" smtClean="0"/>
                        <a:t>Z, S</a:t>
                      </a:r>
                    </a:p>
                    <a:p>
                      <a:r>
                        <a:rPr lang="cs-CZ" dirty="0" smtClean="0"/>
                        <a:t>B, N</a:t>
                      </a:r>
                    </a:p>
                    <a:p>
                      <a:r>
                        <a:rPr lang="cs-CZ" dirty="0" smtClean="0"/>
                        <a:t>L, I</a:t>
                      </a:r>
                      <a:endParaRPr lang="cs-CZ" dirty="0"/>
                    </a:p>
                  </a:txBody>
                  <a:tcPr/>
                </a:tc>
                <a:extLst>
                  <a:ext uri="{0D108BD9-81ED-4DB2-BD59-A6C34878D82A}">
                    <a16:rowId xmlns:a16="http://schemas.microsoft.com/office/drawing/2014/main" val="2807700257"/>
                  </a:ext>
                </a:extLst>
              </a:tr>
              <a:tr h="370840">
                <a:tc>
                  <a:txBody>
                    <a:bodyPr/>
                    <a:lstStyle/>
                    <a:p>
                      <a:r>
                        <a:rPr lang="cs-CZ" dirty="0" smtClean="0"/>
                        <a:t>VZPK</a:t>
                      </a:r>
                      <a:endParaRPr lang="cs-CZ" dirty="0"/>
                    </a:p>
                  </a:txBody>
                  <a:tcPr/>
                </a:tc>
                <a:tc>
                  <a:txBody>
                    <a:bodyPr/>
                    <a:lstStyle/>
                    <a:p>
                      <a:r>
                        <a:rPr lang="cs-CZ" dirty="0" smtClean="0"/>
                        <a:t>R, A, K</a:t>
                      </a:r>
                    </a:p>
                    <a:p>
                      <a:r>
                        <a:rPr lang="cs-CZ" dirty="0" smtClean="0"/>
                        <a:t>Z</a:t>
                      </a:r>
                    </a:p>
                    <a:p>
                      <a:r>
                        <a:rPr lang="cs-CZ" dirty="0" smtClean="0"/>
                        <a:t>L, LI</a:t>
                      </a:r>
                      <a:endParaRPr lang="cs-CZ" dirty="0"/>
                    </a:p>
                  </a:txBody>
                  <a:tcPr/>
                </a:tc>
                <a:extLst>
                  <a:ext uri="{0D108BD9-81ED-4DB2-BD59-A6C34878D82A}">
                    <a16:rowId xmlns:a16="http://schemas.microsoft.com/office/drawing/2014/main" val="3612295453"/>
                  </a:ext>
                </a:extLst>
              </a:tr>
            </a:tbl>
          </a:graphicData>
        </a:graphic>
      </p:graphicFrame>
    </p:spTree>
    <p:extLst>
      <p:ext uri="{BB962C8B-B14F-4D97-AF65-F5344CB8AC3E}">
        <p14:creationId xmlns:p14="http://schemas.microsoft.com/office/powerpoint/2010/main" val="57184116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cs-CZ" b="1" dirty="0"/>
              <a:t>Obsah nového předpisu SŽ Z2</a:t>
            </a:r>
          </a:p>
          <a:p>
            <a:pPr marL="0" indent="0">
              <a:spcAft>
                <a:spcPts val="600"/>
              </a:spcAft>
              <a:buNone/>
            </a:pPr>
            <a:r>
              <a:rPr lang="cs-CZ" dirty="0" smtClean="0"/>
              <a:t>Obsluha PZZ a VZPK</a:t>
            </a:r>
          </a:p>
          <a:p>
            <a:pPr>
              <a:spcAft>
                <a:spcPts val="600"/>
              </a:spcAft>
            </a:pPr>
            <a:r>
              <a:rPr lang="cs-CZ" b="1" dirty="0" smtClean="0"/>
              <a:t>neporušenost plomby </a:t>
            </a:r>
            <a:r>
              <a:rPr lang="cs-CZ" dirty="0" smtClean="0"/>
              <a:t>– za neporušenost plomby se považuje takový stav, kdy není možné ovládací prvek obsloužit bez odstranění plomby (situace, kdy je plomba zavěšena, ale tlačítko např. pro nouzové otevření přejezdu lze přesto obsloužit, vyžaduje zavedení případných dopravních opatření a obnovení plomby udržujícím zaměstnancem – OUZZ)</a:t>
            </a:r>
          </a:p>
          <a:p>
            <a:pPr>
              <a:spcAft>
                <a:spcPts val="600"/>
              </a:spcAft>
            </a:pPr>
            <a:endParaRPr lang="cs-CZ" dirty="0" smtClean="0"/>
          </a:p>
        </p:txBody>
      </p:sp>
      <p:sp>
        <p:nvSpPr>
          <p:cNvPr id="3" name="Text Placeholder 2"/>
          <p:cNvSpPr>
            <a:spLocks noGrp="1"/>
          </p:cNvSpPr>
          <p:nvPr>
            <p:ph type="body" sz="quarter" idx="13"/>
          </p:nvPr>
        </p:nvSpPr>
        <p:spPr/>
        <p:txBody>
          <a:bodyPr/>
          <a:lstStyle/>
          <a:p>
            <a:pPr marL="0" indent="0">
              <a:buNone/>
            </a:pPr>
            <a:endParaRPr lang="cs-CZ" dirty="0"/>
          </a:p>
        </p:txBody>
      </p:sp>
      <p:sp>
        <p:nvSpPr>
          <p:cNvPr id="4" name="Title 3"/>
          <p:cNvSpPr>
            <a:spLocks noGrp="1"/>
          </p:cNvSpPr>
          <p:nvPr>
            <p:ph type="title"/>
          </p:nvPr>
        </p:nvSpPr>
        <p:spPr/>
        <p:txBody>
          <a:bodyPr/>
          <a:lstStyle/>
          <a:p>
            <a:r>
              <a:rPr lang="cs-CZ" dirty="0" smtClean="0"/>
              <a:t>Předpis SŽ Z2</a:t>
            </a:r>
            <a:endParaRPr lang="cs-CZ" dirty="0"/>
          </a:p>
        </p:txBody>
      </p:sp>
      <p:sp>
        <p:nvSpPr>
          <p:cNvPr id="5" name="Slide Number Placeholder 4"/>
          <p:cNvSpPr>
            <a:spLocks noGrp="1"/>
          </p:cNvSpPr>
          <p:nvPr>
            <p:ph type="sldNum" sz="quarter" idx="15"/>
          </p:nvPr>
        </p:nvSpPr>
        <p:spPr/>
        <p:txBody>
          <a:bodyPr/>
          <a:lstStyle/>
          <a:p>
            <a:fld id="{D2BBFFE0-7584-47E7-90FA-15F39808A249}" type="slidenum">
              <a:rPr lang="cs-CZ" smtClean="0"/>
              <a:pPr/>
              <a:t>11</a:t>
            </a:fld>
            <a:endParaRPr lang="cs-CZ" dirty="0"/>
          </a:p>
        </p:txBody>
      </p:sp>
      <p:sp>
        <p:nvSpPr>
          <p:cNvPr id="6" name="Footer Placeholder 5"/>
          <p:cNvSpPr>
            <a:spLocks noGrp="1"/>
          </p:cNvSpPr>
          <p:nvPr>
            <p:ph type="ftr" sz="quarter" idx="16"/>
          </p:nvPr>
        </p:nvSpPr>
        <p:spPr/>
        <p:txBody>
          <a:bodyPr/>
          <a:lstStyle/>
          <a:p>
            <a:r>
              <a:rPr lang="cs-CZ" smtClean="0"/>
              <a:t>Seznámení s novým předpisem SŽ Z2</a:t>
            </a:r>
            <a:endParaRPr lang="cs-CZ" dirty="0"/>
          </a:p>
        </p:txBody>
      </p:sp>
    </p:spTree>
    <p:extLst>
      <p:ext uri="{BB962C8B-B14F-4D97-AF65-F5344CB8AC3E}">
        <p14:creationId xmlns:p14="http://schemas.microsoft.com/office/powerpoint/2010/main" val="154836389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cs-CZ" b="1" dirty="0"/>
              <a:t>Obsah nového předpisu SŽ Z2</a:t>
            </a:r>
          </a:p>
          <a:p>
            <a:pPr marL="0" indent="0">
              <a:spcAft>
                <a:spcPts val="600"/>
              </a:spcAft>
              <a:buNone/>
            </a:pPr>
            <a:r>
              <a:rPr lang="cs-CZ" dirty="0" smtClean="0"/>
              <a:t>Dopravní klid na přejezdu</a:t>
            </a:r>
          </a:p>
          <a:p>
            <a:pPr>
              <a:spcAft>
                <a:spcPts val="600"/>
              </a:spcAft>
            </a:pPr>
            <a:r>
              <a:rPr lang="cs-CZ" dirty="0" smtClean="0"/>
              <a:t>nově v předpise zapracováno využití DKNP:</a:t>
            </a:r>
          </a:p>
          <a:p>
            <a:pPr lvl="1">
              <a:spcAft>
                <a:spcPts val="600"/>
              </a:spcAft>
            </a:pPr>
            <a:r>
              <a:rPr lang="cs-CZ" sz="1800" b="0" dirty="0" smtClean="0"/>
              <a:t>při zavedení výluky dopravní služby</a:t>
            </a:r>
          </a:p>
          <a:p>
            <a:pPr lvl="1">
              <a:spcAft>
                <a:spcPts val="600"/>
              </a:spcAft>
            </a:pPr>
            <a:r>
              <a:rPr lang="cs-CZ" sz="1800" b="0" dirty="0" smtClean="0"/>
              <a:t>při trvalé výstraze na přejezdu</a:t>
            </a:r>
          </a:p>
          <a:p>
            <a:pPr lvl="1">
              <a:spcAft>
                <a:spcPts val="600"/>
              </a:spcAft>
            </a:pPr>
            <a:r>
              <a:rPr lang="cs-CZ" sz="1800" b="0" dirty="0" smtClean="0"/>
              <a:t>při výlukové činnosti dle předpisu SŽ D7/2</a:t>
            </a:r>
          </a:p>
          <a:p>
            <a:pPr lvl="1">
              <a:spcAft>
                <a:spcPts val="600"/>
              </a:spcAft>
            </a:pPr>
            <a:r>
              <a:rPr lang="cs-CZ" sz="1800" b="0" dirty="0" smtClean="0"/>
              <a:t>při jízdě PMD, bude-li PMD manipulovat delší dobu </a:t>
            </a:r>
            <a:br>
              <a:rPr lang="cs-CZ" sz="1800" b="0" dirty="0" smtClean="0"/>
            </a:br>
            <a:r>
              <a:rPr lang="cs-CZ" sz="1800" b="0" dirty="0" smtClean="0"/>
              <a:t>v přibližovacím nebo vzdalovacím úseku přejezdu (podmínky </a:t>
            </a:r>
            <a:br>
              <a:rPr lang="cs-CZ" sz="1800" b="0" dirty="0" smtClean="0"/>
            </a:br>
            <a:r>
              <a:rPr lang="cs-CZ" sz="1800" b="0" dirty="0" smtClean="0"/>
              <a:t>dle předpisu SŽ D1 ČÁST PRVNÍ)</a:t>
            </a:r>
          </a:p>
          <a:p>
            <a:pPr lvl="1">
              <a:spcAft>
                <a:spcPts val="600"/>
              </a:spcAft>
            </a:pPr>
            <a:r>
              <a:rPr lang="cs-CZ" sz="1800" b="0" dirty="0" smtClean="0"/>
              <a:t>při žádosti zaměstnance OUZZ, např. pro účely přezkušování ZZ</a:t>
            </a:r>
          </a:p>
          <a:p>
            <a:pPr>
              <a:spcAft>
                <a:spcPts val="600"/>
              </a:spcAft>
            </a:pPr>
            <a:endParaRPr lang="cs-CZ" dirty="0" smtClean="0"/>
          </a:p>
        </p:txBody>
      </p:sp>
      <p:sp>
        <p:nvSpPr>
          <p:cNvPr id="3" name="Text Placeholder 2"/>
          <p:cNvSpPr>
            <a:spLocks noGrp="1"/>
          </p:cNvSpPr>
          <p:nvPr>
            <p:ph type="body" sz="quarter" idx="13"/>
          </p:nvPr>
        </p:nvSpPr>
        <p:spPr/>
        <p:txBody>
          <a:bodyPr/>
          <a:lstStyle/>
          <a:p>
            <a:pPr marL="0" indent="0">
              <a:buNone/>
            </a:pPr>
            <a:endParaRPr lang="cs-CZ" dirty="0"/>
          </a:p>
        </p:txBody>
      </p:sp>
      <p:sp>
        <p:nvSpPr>
          <p:cNvPr id="4" name="Title 3"/>
          <p:cNvSpPr>
            <a:spLocks noGrp="1"/>
          </p:cNvSpPr>
          <p:nvPr>
            <p:ph type="title"/>
          </p:nvPr>
        </p:nvSpPr>
        <p:spPr/>
        <p:txBody>
          <a:bodyPr/>
          <a:lstStyle/>
          <a:p>
            <a:r>
              <a:rPr lang="cs-CZ" dirty="0" smtClean="0"/>
              <a:t>Předpis SŽ Z2</a:t>
            </a:r>
            <a:endParaRPr lang="cs-CZ" dirty="0"/>
          </a:p>
        </p:txBody>
      </p:sp>
      <p:sp>
        <p:nvSpPr>
          <p:cNvPr id="5" name="Slide Number Placeholder 4"/>
          <p:cNvSpPr>
            <a:spLocks noGrp="1"/>
          </p:cNvSpPr>
          <p:nvPr>
            <p:ph type="sldNum" sz="quarter" idx="15"/>
          </p:nvPr>
        </p:nvSpPr>
        <p:spPr/>
        <p:txBody>
          <a:bodyPr/>
          <a:lstStyle/>
          <a:p>
            <a:fld id="{D2BBFFE0-7584-47E7-90FA-15F39808A249}" type="slidenum">
              <a:rPr lang="cs-CZ" smtClean="0"/>
              <a:pPr/>
              <a:t>12</a:t>
            </a:fld>
            <a:endParaRPr lang="cs-CZ" dirty="0"/>
          </a:p>
        </p:txBody>
      </p:sp>
      <p:sp>
        <p:nvSpPr>
          <p:cNvPr id="6" name="Footer Placeholder 5"/>
          <p:cNvSpPr>
            <a:spLocks noGrp="1"/>
          </p:cNvSpPr>
          <p:nvPr>
            <p:ph type="ftr" sz="quarter" idx="16"/>
          </p:nvPr>
        </p:nvSpPr>
        <p:spPr/>
        <p:txBody>
          <a:bodyPr/>
          <a:lstStyle/>
          <a:p>
            <a:r>
              <a:rPr lang="cs-CZ" smtClean="0"/>
              <a:t>Seznámení s novým předpisem SŽ Z2</a:t>
            </a:r>
            <a:endParaRPr lang="cs-CZ" dirty="0"/>
          </a:p>
        </p:txBody>
      </p:sp>
    </p:spTree>
    <p:extLst>
      <p:ext uri="{BB962C8B-B14F-4D97-AF65-F5344CB8AC3E}">
        <p14:creationId xmlns:p14="http://schemas.microsoft.com/office/powerpoint/2010/main" val="233046889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cs-CZ" b="1" dirty="0"/>
              <a:t>Obsah nového předpisu SŽ Z2</a:t>
            </a:r>
          </a:p>
          <a:p>
            <a:pPr marL="0" indent="0">
              <a:spcAft>
                <a:spcPts val="600"/>
              </a:spcAft>
              <a:buNone/>
            </a:pPr>
            <a:r>
              <a:rPr lang="cs-CZ" dirty="0" smtClean="0"/>
              <a:t>Poruchy napájení PZS</a:t>
            </a:r>
          </a:p>
          <a:p>
            <a:pPr>
              <a:spcAft>
                <a:spcPts val="600"/>
              </a:spcAft>
            </a:pPr>
            <a:r>
              <a:rPr lang="cs-CZ" dirty="0" smtClean="0"/>
              <a:t>podmínky jsou doplněny o ustanovení z původního gestorského výkladu k poruše hlavního napájení PZS</a:t>
            </a:r>
          </a:p>
          <a:p>
            <a:pPr>
              <a:spcAft>
                <a:spcPts val="600"/>
              </a:spcAft>
            </a:pPr>
            <a:r>
              <a:rPr lang="cs-CZ" dirty="0" smtClean="0"/>
              <a:t>vzory zápisů do Záznamníku poruch na sdělovacím </a:t>
            </a:r>
            <a:br>
              <a:rPr lang="cs-CZ" dirty="0" smtClean="0"/>
            </a:br>
            <a:r>
              <a:rPr lang="cs-CZ" dirty="0" smtClean="0"/>
              <a:t>a zabezpečovacím zařízení budou uvedeny v předpise </a:t>
            </a:r>
            <a:br>
              <a:rPr lang="cs-CZ" dirty="0" smtClean="0"/>
            </a:br>
            <a:r>
              <a:rPr lang="cs-CZ" dirty="0" smtClean="0"/>
              <a:t>SŽ T100 (změna č. </a:t>
            </a:r>
            <a:r>
              <a:rPr lang="cs-CZ" dirty="0"/>
              <a:t>2</a:t>
            </a:r>
            <a:r>
              <a:rPr lang="cs-CZ" dirty="0" smtClean="0"/>
              <a:t>)</a:t>
            </a:r>
          </a:p>
          <a:p>
            <a:pPr>
              <a:spcAft>
                <a:spcPts val="600"/>
              </a:spcAft>
            </a:pPr>
            <a:r>
              <a:rPr lang="cs-CZ" dirty="0" smtClean="0"/>
              <a:t>nově může ZDD dovolovat u PZS vybaveného prostředkem pro sledování stavu baterie (např. hlídač napětí baterie), že obsluhující zaměstnanec nemusí v případě výpadku hlavního napájení PZS zavádět dopravní opatření, je-li mu indikován pohotovostní nebo nouzový stav PZS (</a:t>
            </a:r>
            <a:r>
              <a:rPr lang="cs-CZ" b="1" dirty="0" smtClean="0"/>
              <a:t>po stanovenou dobu</a:t>
            </a:r>
            <a:r>
              <a:rPr lang="cs-CZ" dirty="0" smtClean="0"/>
              <a:t>)</a:t>
            </a:r>
          </a:p>
        </p:txBody>
      </p:sp>
      <p:sp>
        <p:nvSpPr>
          <p:cNvPr id="3" name="Text Placeholder 2"/>
          <p:cNvSpPr>
            <a:spLocks noGrp="1"/>
          </p:cNvSpPr>
          <p:nvPr>
            <p:ph type="body" sz="quarter" idx="13"/>
          </p:nvPr>
        </p:nvSpPr>
        <p:spPr/>
        <p:txBody>
          <a:bodyPr/>
          <a:lstStyle/>
          <a:p>
            <a:pPr marL="0" indent="0">
              <a:buNone/>
            </a:pPr>
            <a:endParaRPr lang="cs-CZ" dirty="0"/>
          </a:p>
        </p:txBody>
      </p:sp>
      <p:sp>
        <p:nvSpPr>
          <p:cNvPr id="4" name="Title 3"/>
          <p:cNvSpPr>
            <a:spLocks noGrp="1"/>
          </p:cNvSpPr>
          <p:nvPr>
            <p:ph type="title"/>
          </p:nvPr>
        </p:nvSpPr>
        <p:spPr/>
        <p:txBody>
          <a:bodyPr/>
          <a:lstStyle/>
          <a:p>
            <a:r>
              <a:rPr lang="cs-CZ" dirty="0" smtClean="0"/>
              <a:t>Předpis SŽ Z2</a:t>
            </a:r>
            <a:endParaRPr lang="cs-CZ" dirty="0"/>
          </a:p>
        </p:txBody>
      </p:sp>
      <p:sp>
        <p:nvSpPr>
          <p:cNvPr id="5" name="Slide Number Placeholder 4"/>
          <p:cNvSpPr>
            <a:spLocks noGrp="1"/>
          </p:cNvSpPr>
          <p:nvPr>
            <p:ph type="sldNum" sz="quarter" idx="15"/>
          </p:nvPr>
        </p:nvSpPr>
        <p:spPr/>
        <p:txBody>
          <a:bodyPr/>
          <a:lstStyle/>
          <a:p>
            <a:fld id="{D2BBFFE0-7584-47E7-90FA-15F39808A249}" type="slidenum">
              <a:rPr lang="cs-CZ" smtClean="0"/>
              <a:pPr/>
              <a:t>13</a:t>
            </a:fld>
            <a:endParaRPr lang="cs-CZ" dirty="0"/>
          </a:p>
        </p:txBody>
      </p:sp>
      <p:sp>
        <p:nvSpPr>
          <p:cNvPr id="6" name="Footer Placeholder 5"/>
          <p:cNvSpPr>
            <a:spLocks noGrp="1"/>
          </p:cNvSpPr>
          <p:nvPr>
            <p:ph type="ftr" sz="quarter" idx="16"/>
          </p:nvPr>
        </p:nvSpPr>
        <p:spPr/>
        <p:txBody>
          <a:bodyPr/>
          <a:lstStyle/>
          <a:p>
            <a:r>
              <a:rPr lang="cs-CZ" smtClean="0"/>
              <a:t>Seznámení s novým předpisem SŽ Z2</a:t>
            </a:r>
            <a:endParaRPr lang="cs-CZ" dirty="0"/>
          </a:p>
        </p:txBody>
      </p:sp>
    </p:spTree>
    <p:extLst>
      <p:ext uri="{BB962C8B-B14F-4D97-AF65-F5344CB8AC3E}">
        <p14:creationId xmlns:p14="http://schemas.microsoft.com/office/powerpoint/2010/main" val="204671374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cs-CZ" b="1" dirty="0"/>
              <a:t>Obsah nového předpisu SŽ Z2</a:t>
            </a:r>
          </a:p>
          <a:p>
            <a:pPr marL="0" indent="0">
              <a:spcAft>
                <a:spcPts val="600"/>
              </a:spcAft>
              <a:buNone/>
            </a:pPr>
            <a:r>
              <a:rPr lang="cs-CZ" dirty="0" smtClean="0"/>
              <a:t>PZM obsluhované dálkově (PZM 1)</a:t>
            </a:r>
          </a:p>
          <a:p>
            <a:pPr>
              <a:spcAft>
                <a:spcPts val="600"/>
              </a:spcAft>
            </a:pPr>
            <a:r>
              <a:rPr lang="cs-CZ" dirty="0" smtClean="0"/>
              <a:t>uvedeno ustanovení pro nouzové vybavovací zařízení dle typu pohonu závor:</a:t>
            </a:r>
          </a:p>
          <a:p>
            <a:pPr lvl="1">
              <a:spcAft>
                <a:spcPts val="600"/>
              </a:spcAft>
            </a:pPr>
            <a:r>
              <a:rPr lang="cs-CZ" sz="1800" b="0" dirty="0" smtClean="0"/>
              <a:t>pohon závor rychlostní typu </a:t>
            </a:r>
            <a:r>
              <a:rPr lang="cs-CZ" sz="1800" b="0" dirty="0" err="1" smtClean="0"/>
              <a:t>Liberta</a:t>
            </a:r>
            <a:endParaRPr lang="cs-CZ" sz="1800" b="0" dirty="0" smtClean="0"/>
          </a:p>
          <a:p>
            <a:pPr lvl="1">
              <a:spcAft>
                <a:spcPts val="600"/>
              </a:spcAft>
            </a:pPr>
            <a:r>
              <a:rPr lang="cs-CZ" sz="1800" b="0" dirty="0" smtClean="0"/>
              <a:t>pohon závor rychlostní typu ČKD</a:t>
            </a:r>
          </a:p>
        </p:txBody>
      </p:sp>
      <p:sp>
        <p:nvSpPr>
          <p:cNvPr id="3" name="Text Placeholder 2"/>
          <p:cNvSpPr>
            <a:spLocks noGrp="1"/>
          </p:cNvSpPr>
          <p:nvPr>
            <p:ph type="body" sz="quarter" idx="13"/>
          </p:nvPr>
        </p:nvSpPr>
        <p:spPr/>
        <p:txBody>
          <a:bodyPr/>
          <a:lstStyle/>
          <a:p>
            <a:pPr marL="0" indent="0">
              <a:buNone/>
            </a:pPr>
            <a:endParaRPr lang="cs-CZ" dirty="0"/>
          </a:p>
        </p:txBody>
      </p:sp>
      <p:sp>
        <p:nvSpPr>
          <p:cNvPr id="4" name="Title 3"/>
          <p:cNvSpPr>
            <a:spLocks noGrp="1"/>
          </p:cNvSpPr>
          <p:nvPr>
            <p:ph type="title"/>
          </p:nvPr>
        </p:nvSpPr>
        <p:spPr/>
        <p:txBody>
          <a:bodyPr/>
          <a:lstStyle/>
          <a:p>
            <a:r>
              <a:rPr lang="cs-CZ" dirty="0" smtClean="0"/>
              <a:t>Předpis SŽ Z2</a:t>
            </a:r>
            <a:endParaRPr lang="cs-CZ" dirty="0"/>
          </a:p>
        </p:txBody>
      </p:sp>
      <p:sp>
        <p:nvSpPr>
          <p:cNvPr id="5" name="Slide Number Placeholder 4"/>
          <p:cNvSpPr>
            <a:spLocks noGrp="1"/>
          </p:cNvSpPr>
          <p:nvPr>
            <p:ph type="sldNum" sz="quarter" idx="15"/>
          </p:nvPr>
        </p:nvSpPr>
        <p:spPr/>
        <p:txBody>
          <a:bodyPr/>
          <a:lstStyle/>
          <a:p>
            <a:fld id="{D2BBFFE0-7584-47E7-90FA-15F39808A249}" type="slidenum">
              <a:rPr lang="cs-CZ" smtClean="0"/>
              <a:pPr/>
              <a:t>14</a:t>
            </a:fld>
            <a:endParaRPr lang="cs-CZ" dirty="0"/>
          </a:p>
        </p:txBody>
      </p:sp>
      <p:sp>
        <p:nvSpPr>
          <p:cNvPr id="6" name="Footer Placeholder 5"/>
          <p:cNvSpPr>
            <a:spLocks noGrp="1"/>
          </p:cNvSpPr>
          <p:nvPr>
            <p:ph type="ftr" sz="quarter" idx="16"/>
          </p:nvPr>
        </p:nvSpPr>
        <p:spPr/>
        <p:txBody>
          <a:bodyPr/>
          <a:lstStyle/>
          <a:p>
            <a:r>
              <a:rPr lang="cs-CZ" smtClean="0"/>
              <a:t>Seznámení s novým předpisem SŽ Z2</a:t>
            </a:r>
            <a:endParaRPr lang="cs-CZ" dirty="0"/>
          </a:p>
        </p:txBody>
      </p:sp>
    </p:spTree>
    <p:extLst>
      <p:ext uri="{BB962C8B-B14F-4D97-AF65-F5344CB8AC3E}">
        <p14:creationId xmlns:p14="http://schemas.microsoft.com/office/powerpoint/2010/main" val="116232331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cs-CZ" b="1" dirty="0"/>
              <a:t>Obsah nového předpisu SŽ Z2</a:t>
            </a:r>
          </a:p>
          <a:p>
            <a:pPr marL="0" indent="0">
              <a:spcAft>
                <a:spcPts val="600"/>
              </a:spcAft>
              <a:buNone/>
            </a:pPr>
            <a:r>
              <a:rPr lang="cs-CZ" dirty="0" smtClean="0"/>
              <a:t>PZM 2 uzamykatelné na místě (PZM 2U)</a:t>
            </a:r>
          </a:p>
          <a:p>
            <a:pPr>
              <a:spcAft>
                <a:spcPts val="600"/>
              </a:spcAft>
            </a:pPr>
            <a:r>
              <a:rPr lang="cs-CZ" dirty="0" smtClean="0"/>
              <a:t>uveden popis, obsluha a poruchy tohoto zařízení</a:t>
            </a:r>
          </a:p>
          <a:p>
            <a:pPr>
              <a:spcAft>
                <a:spcPts val="600"/>
              </a:spcAft>
            </a:pPr>
            <a:r>
              <a:rPr lang="cs-CZ" dirty="0" smtClean="0"/>
              <a:t>obsluha levé a pravé závory je navzájem odlišná dle směru otáčení kliky pohonu závor</a:t>
            </a:r>
          </a:p>
          <a:p>
            <a:pPr>
              <a:spcAft>
                <a:spcPts val="600"/>
              </a:spcAft>
            </a:pPr>
            <a:endParaRPr lang="cs-CZ" dirty="0" smtClean="0"/>
          </a:p>
        </p:txBody>
      </p:sp>
      <p:sp>
        <p:nvSpPr>
          <p:cNvPr id="3" name="Text Placeholder 2"/>
          <p:cNvSpPr>
            <a:spLocks noGrp="1"/>
          </p:cNvSpPr>
          <p:nvPr>
            <p:ph type="body" sz="quarter" idx="13"/>
          </p:nvPr>
        </p:nvSpPr>
        <p:spPr/>
        <p:txBody>
          <a:bodyPr/>
          <a:lstStyle/>
          <a:p>
            <a:pPr marL="0" indent="0">
              <a:buNone/>
            </a:pPr>
            <a:endParaRPr lang="cs-CZ" dirty="0"/>
          </a:p>
        </p:txBody>
      </p:sp>
      <p:sp>
        <p:nvSpPr>
          <p:cNvPr id="4" name="Title 3"/>
          <p:cNvSpPr>
            <a:spLocks noGrp="1"/>
          </p:cNvSpPr>
          <p:nvPr>
            <p:ph type="title"/>
          </p:nvPr>
        </p:nvSpPr>
        <p:spPr/>
        <p:txBody>
          <a:bodyPr/>
          <a:lstStyle/>
          <a:p>
            <a:r>
              <a:rPr lang="cs-CZ" dirty="0" smtClean="0"/>
              <a:t>Předpis SŽ Z2</a:t>
            </a:r>
            <a:endParaRPr lang="cs-CZ" dirty="0"/>
          </a:p>
        </p:txBody>
      </p:sp>
      <p:sp>
        <p:nvSpPr>
          <p:cNvPr id="5" name="Slide Number Placeholder 4"/>
          <p:cNvSpPr>
            <a:spLocks noGrp="1"/>
          </p:cNvSpPr>
          <p:nvPr>
            <p:ph type="sldNum" sz="quarter" idx="15"/>
          </p:nvPr>
        </p:nvSpPr>
        <p:spPr/>
        <p:txBody>
          <a:bodyPr/>
          <a:lstStyle/>
          <a:p>
            <a:fld id="{D2BBFFE0-7584-47E7-90FA-15F39808A249}" type="slidenum">
              <a:rPr lang="cs-CZ" smtClean="0"/>
              <a:pPr/>
              <a:t>15</a:t>
            </a:fld>
            <a:endParaRPr lang="cs-CZ" dirty="0"/>
          </a:p>
        </p:txBody>
      </p:sp>
      <p:sp>
        <p:nvSpPr>
          <p:cNvPr id="6" name="Footer Placeholder 5"/>
          <p:cNvSpPr>
            <a:spLocks noGrp="1"/>
          </p:cNvSpPr>
          <p:nvPr>
            <p:ph type="ftr" sz="quarter" idx="16"/>
          </p:nvPr>
        </p:nvSpPr>
        <p:spPr/>
        <p:txBody>
          <a:bodyPr/>
          <a:lstStyle/>
          <a:p>
            <a:r>
              <a:rPr lang="cs-CZ" smtClean="0"/>
              <a:t>Seznámení s novým předpisem SŽ Z2</a:t>
            </a:r>
            <a:endParaRPr lang="cs-CZ" dirty="0"/>
          </a:p>
        </p:txBody>
      </p:sp>
      <p:pic>
        <p:nvPicPr>
          <p:cNvPr id="7" name="Obrázek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2359" y="3427706"/>
            <a:ext cx="3600000" cy="2009638"/>
          </a:xfrm>
          <a:prstGeom prst="rect">
            <a:avLst/>
          </a:prstGeom>
        </p:spPr>
      </p:pic>
      <p:pic>
        <p:nvPicPr>
          <p:cNvPr id="9" name="Obrázek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007795" y="3427706"/>
            <a:ext cx="3600000" cy="1913089"/>
          </a:xfrm>
          <a:prstGeom prst="rect">
            <a:avLst/>
          </a:prstGeom>
        </p:spPr>
      </p:pic>
      <p:sp>
        <p:nvSpPr>
          <p:cNvPr id="8" name="TextovéPole 7"/>
          <p:cNvSpPr txBox="1"/>
          <p:nvPr/>
        </p:nvSpPr>
        <p:spPr>
          <a:xfrm>
            <a:off x="779887" y="5478939"/>
            <a:ext cx="3600000" cy="184666"/>
          </a:xfrm>
          <a:prstGeom prst="rect">
            <a:avLst/>
          </a:prstGeom>
          <a:noFill/>
          <a:ln w="12700">
            <a:noFill/>
          </a:ln>
        </p:spPr>
        <p:txBody>
          <a:bodyPr wrap="square" lIns="0" tIns="0" rIns="0" bIns="0" rtlCol="0">
            <a:spAutoFit/>
          </a:bodyPr>
          <a:lstStyle/>
          <a:p>
            <a:pPr algn="ctr"/>
            <a:r>
              <a:rPr lang="cs-CZ" sz="1200" dirty="0" smtClean="0"/>
              <a:t>Vzor označovacího štítku PZM 2U</a:t>
            </a:r>
          </a:p>
        </p:txBody>
      </p:sp>
      <p:sp>
        <p:nvSpPr>
          <p:cNvPr id="10" name="TextovéPole 9"/>
          <p:cNvSpPr txBox="1"/>
          <p:nvPr/>
        </p:nvSpPr>
        <p:spPr>
          <a:xfrm>
            <a:off x="4865200" y="5483855"/>
            <a:ext cx="3600000" cy="184666"/>
          </a:xfrm>
          <a:prstGeom prst="rect">
            <a:avLst/>
          </a:prstGeom>
          <a:noFill/>
          <a:ln w="12700">
            <a:noFill/>
          </a:ln>
        </p:spPr>
        <p:txBody>
          <a:bodyPr wrap="square" lIns="0" tIns="0" rIns="0" bIns="0" rtlCol="0">
            <a:spAutoFit/>
          </a:bodyPr>
          <a:lstStyle/>
          <a:p>
            <a:pPr algn="ctr"/>
            <a:r>
              <a:rPr lang="cs-CZ" sz="1200" dirty="0" smtClean="0"/>
              <a:t>Břevna závor PZM 2U</a:t>
            </a:r>
          </a:p>
        </p:txBody>
      </p:sp>
    </p:spTree>
    <p:extLst>
      <p:ext uri="{BB962C8B-B14F-4D97-AF65-F5344CB8AC3E}">
        <p14:creationId xmlns:p14="http://schemas.microsoft.com/office/powerpoint/2010/main" val="136473460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cs-CZ" b="1" dirty="0"/>
              <a:t>Obsah nového předpisu SŽ Z2</a:t>
            </a:r>
          </a:p>
          <a:p>
            <a:pPr marL="0" indent="0">
              <a:spcAft>
                <a:spcPts val="600"/>
              </a:spcAft>
              <a:buNone/>
            </a:pPr>
            <a:r>
              <a:rPr lang="cs-CZ" dirty="0" smtClean="0"/>
              <a:t>PZM 2 uzamykatelné na místě (PZM 2U)</a:t>
            </a:r>
          </a:p>
          <a:p>
            <a:pPr marL="0" indent="0">
              <a:spcAft>
                <a:spcPts val="600"/>
              </a:spcAft>
              <a:buNone/>
            </a:pPr>
            <a:endParaRPr lang="cs-CZ" dirty="0"/>
          </a:p>
        </p:txBody>
      </p:sp>
      <p:sp>
        <p:nvSpPr>
          <p:cNvPr id="3" name="Text Placeholder 2"/>
          <p:cNvSpPr>
            <a:spLocks noGrp="1"/>
          </p:cNvSpPr>
          <p:nvPr>
            <p:ph type="body" sz="quarter" idx="13"/>
          </p:nvPr>
        </p:nvSpPr>
        <p:spPr/>
        <p:txBody>
          <a:bodyPr/>
          <a:lstStyle/>
          <a:p>
            <a:pPr marL="0" indent="0">
              <a:buNone/>
            </a:pPr>
            <a:endParaRPr lang="cs-CZ" dirty="0"/>
          </a:p>
        </p:txBody>
      </p:sp>
      <p:sp>
        <p:nvSpPr>
          <p:cNvPr id="4" name="Title 3"/>
          <p:cNvSpPr>
            <a:spLocks noGrp="1"/>
          </p:cNvSpPr>
          <p:nvPr>
            <p:ph type="title"/>
          </p:nvPr>
        </p:nvSpPr>
        <p:spPr/>
        <p:txBody>
          <a:bodyPr/>
          <a:lstStyle/>
          <a:p>
            <a:r>
              <a:rPr lang="cs-CZ" dirty="0" smtClean="0"/>
              <a:t>Předpis SŽ Z2</a:t>
            </a:r>
            <a:endParaRPr lang="cs-CZ" dirty="0"/>
          </a:p>
        </p:txBody>
      </p:sp>
      <p:sp>
        <p:nvSpPr>
          <p:cNvPr id="5" name="Slide Number Placeholder 4"/>
          <p:cNvSpPr>
            <a:spLocks noGrp="1"/>
          </p:cNvSpPr>
          <p:nvPr>
            <p:ph type="sldNum" sz="quarter" idx="15"/>
          </p:nvPr>
        </p:nvSpPr>
        <p:spPr/>
        <p:txBody>
          <a:bodyPr/>
          <a:lstStyle/>
          <a:p>
            <a:fld id="{D2BBFFE0-7584-47E7-90FA-15F39808A249}" type="slidenum">
              <a:rPr lang="cs-CZ" smtClean="0"/>
              <a:pPr/>
              <a:t>16</a:t>
            </a:fld>
            <a:endParaRPr lang="cs-CZ" dirty="0"/>
          </a:p>
        </p:txBody>
      </p:sp>
      <p:sp>
        <p:nvSpPr>
          <p:cNvPr id="6" name="Footer Placeholder 5"/>
          <p:cNvSpPr>
            <a:spLocks noGrp="1"/>
          </p:cNvSpPr>
          <p:nvPr>
            <p:ph type="ftr" sz="quarter" idx="16"/>
          </p:nvPr>
        </p:nvSpPr>
        <p:spPr/>
        <p:txBody>
          <a:bodyPr/>
          <a:lstStyle/>
          <a:p>
            <a:r>
              <a:rPr lang="cs-CZ" smtClean="0"/>
              <a:t>Seznámení s novým předpisem SŽ Z2</a:t>
            </a:r>
            <a:endParaRPr lang="cs-CZ" dirty="0"/>
          </a:p>
        </p:txBody>
      </p:sp>
      <p:pic>
        <p:nvPicPr>
          <p:cNvPr id="7" name="Obrázek 6"/>
          <p:cNvPicPr>
            <a:picLocks noChangeAspect="1"/>
          </p:cNvPicPr>
          <p:nvPr/>
        </p:nvPicPr>
        <p:blipFill>
          <a:blip r:embed="rId2"/>
          <a:stretch>
            <a:fillRect/>
          </a:stretch>
        </p:blipFill>
        <p:spPr>
          <a:xfrm>
            <a:off x="1067276" y="2295667"/>
            <a:ext cx="6501672" cy="3240000"/>
          </a:xfrm>
          <a:prstGeom prst="rect">
            <a:avLst/>
          </a:prstGeom>
        </p:spPr>
      </p:pic>
      <p:sp>
        <p:nvSpPr>
          <p:cNvPr id="8" name="TextovéPole 7"/>
          <p:cNvSpPr txBox="1"/>
          <p:nvPr/>
        </p:nvSpPr>
        <p:spPr>
          <a:xfrm>
            <a:off x="2579192" y="5567427"/>
            <a:ext cx="3600000" cy="184666"/>
          </a:xfrm>
          <a:prstGeom prst="rect">
            <a:avLst/>
          </a:prstGeom>
          <a:noFill/>
          <a:ln w="12700">
            <a:noFill/>
          </a:ln>
        </p:spPr>
        <p:txBody>
          <a:bodyPr wrap="square" lIns="0" tIns="0" rIns="0" bIns="0" rtlCol="0">
            <a:spAutoFit/>
          </a:bodyPr>
          <a:lstStyle/>
          <a:p>
            <a:pPr algn="ctr"/>
            <a:r>
              <a:rPr lang="cs-CZ" sz="1200" dirty="0" smtClean="0"/>
              <a:t>Foto PZM 2U</a:t>
            </a:r>
          </a:p>
        </p:txBody>
      </p:sp>
    </p:spTree>
    <p:extLst>
      <p:ext uri="{BB962C8B-B14F-4D97-AF65-F5344CB8AC3E}">
        <p14:creationId xmlns:p14="http://schemas.microsoft.com/office/powerpoint/2010/main" val="224566272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cs-CZ" b="1" dirty="0"/>
              <a:t>Obsah nového předpisu SŽ Z2</a:t>
            </a:r>
          </a:p>
          <a:p>
            <a:pPr marL="0" indent="0">
              <a:spcAft>
                <a:spcPts val="600"/>
              </a:spcAft>
              <a:buNone/>
            </a:pPr>
            <a:r>
              <a:rPr lang="cs-CZ" dirty="0" smtClean="0"/>
              <a:t>PZS typu VÚD</a:t>
            </a:r>
          </a:p>
          <a:p>
            <a:pPr>
              <a:spcAft>
                <a:spcPts val="600"/>
              </a:spcAft>
            </a:pPr>
            <a:r>
              <a:rPr lang="cs-CZ" dirty="0" smtClean="0"/>
              <a:t>rozdělení ovládacích a indikačních prvků a stanovení kombinací jednotlivých provozních stavů do samostatných článků</a:t>
            </a:r>
          </a:p>
          <a:p>
            <a:pPr>
              <a:spcAft>
                <a:spcPts val="600"/>
              </a:spcAft>
            </a:pPr>
            <a:r>
              <a:rPr lang="cs-CZ" dirty="0" smtClean="0"/>
              <a:t>nově doplněny obrázky s příkladem kontrolní skříňky</a:t>
            </a:r>
          </a:p>
          <a:p>
            <a:pPr>
              <a:spcAft>
                <a:spcPts val="600"/>
              </a:spcAft>
            </a:pPr>
            <a:r>
              <a:rPr lang="cs-CZ" dirty="0" smtClean="0"/>
              <a:t>PZS typu VÚD může mít u přejezdu doplněnou ovládací skříňku pro posun, popis a obsluha se uvede v doplňujícím ustanovení</a:t>
            </a:r>
          </a:p>
        </p:txBody>
      </p:sp>
      <p:sp>
        <p:nvSpPr>
          <p:cNvPr id="3" name="Text Placeholder 2"/>
          <p:cNvSpPr>
            <a:spLocks noGrp="1"/>
          </p:cNvSpPr>
          <p:nvPr>
            <p:ph type="body" sz="quarter" idx="13"/>
          </p:nvPr>
        </p:nvSpPr>
        <p:spPr/>
        <p:txBody>
          <a:bodyPr/>
          <a:lstStyle/>
          <a:p>
            <a:pPr marL="0" indent="0">
              <a:buNone/>
            </a:pPr>
            <a:endParaRPr lang="cs-CZ" dirty="0"/>
          </a:p>
        </p:txBody>
      </p:sp>
      <p:sp>
        <p:nvSpPr>
          <p:cNvPr id="4" name="Title 3"/>
          <p:cNvSpPr>
            <a:spLocks noGrp="1"/>
          </p:cNvSpPr>
          <p:nvPr>
            <p:ph type="title"/>
          </p:nvPr>
        </p:nvSpPr>
        <p:spPr/>
        <p:txBody>
          <a:bodyPr/>
          <a:lstStyle/>
          <a:p>
            <a:r>
              <a:rPr lang="cs-CZ" dirty="0" smtClean="0"/>
              <a:t>Předpis SŽ Z2</a:t>
            </a:r>
            <a:endParaRPr lang="cs-CZ" dirty="0"/>
          </a:p>
        </p:txBody>
      </p:sp>
      <p:sp>
        <p:nvSpPr>
          <p:cNvPr id="5" name="Slide Number Placeholder 4"/>
          <p:cNvSpPr>
            <a:spLocks noGrp="1"/>
          </p:cNvSpPr>
          <p:nvPr>
            <p:ph type="sldNum" sz="quarter" idx="15"/>
          </p:nvPr>
        </p:nvSpPr>
        <p:spPr/>
        <p:txBody>
          <a:bodyPr/>
          <a:lstStyle/>
          <a:p>
            <a:fld id="{D2BBFFE0-7584-47E7-90FA-15F39808A249}" type="slidenum">
              <a:rPr lang="cs-CZ" smtClean="0"/>
              <a:pPr/>
              <a:t>17</a:t>
            </a:fld>
            <a:endParaRPr lang="cs-CZ" dirty="0"/>
          </a:p>
        </p:txBody>
      </p:sp>
      <p:sp>
        <p:nvSpPr>
          <p:cNvPr id="6" name="Footer Placeholder 5"/>
          <p:cNvSpPr>
            <a:spLocks noGrp="1"/>
          </p:cNvSpPr>
          <p:nvPr>
            <p:ph type="ftr" sz="quarter" idx="16"/>
          </p:nvPr>
        </p:nvSpPr>
        <p:spPr/>
        <p:txBody>
          <a:bodyPr/>
          <a:lstStyle/>
          <a:p>
            <a:r>
              <a:rPr lang="cs-CZ" smtClean="0"/>
              <a:t>Seznámení s novým předpisem SŽ Z2</a:t>
            </a:r>
            <a:endParaRPr lang="cs-CZ" dirty="0"/>
          </a:p>
        </p:txBody>
      </p:sp>
    </p:spTree>
    <p:extLst>
      <p:ext uri="{BB962C8B-B14F-4D97-AF65-F5344CB8AC3E}">
        <p14:creationId xmlns:p14="http://schemas.microsoft.com/office/powerpoint/2010/main" val="10848438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cs-CZ" b="1" dirty="0"/>
              <a:t>Obsah nového předpisu SŽ Z2</a:t>
            </a:r>
          </a:p>
          <a:p>
            <a:pPr marL="0" indent="0">
              <a:spcAft>
                <a:spcPts val="600"/>
              </a:spcAft>
              <a:buNone/>
            </a:pPr>
            <a:r>
              <a:rPr lang="cs-CZ" dirty="0" smtClean="0"/>
              <a:t>PZS typu SSSR</a:t>
            </a:r>
          </a:p>
          <a:p>
            <a:pPr>
              <a:spcAft>
                <a:spcPts val="600"/>
              </a:spcAft>
            </a:pPr>
            <a:r>
              <a:rPr lang="cs-CZ" dirty="0" smtClean="0"/>
              <a:t>doplněn text ustanovení gestorského výkladu k poruše světla výstražníků, svítí-li červená indikace „Kontrola světel výstražníků“ přerušovaným světlem (porucha jedné žárovky výstražníku), nebo stálým světlem (porucha obou žárovek výstražníku), je nutno pro jízdu drážních vozidel zavést dopravní opatření</a:t>
            </a:r>
          </a:p>
        </p:txBody>
      </p:sp>
      <p:sp>
        <p:nvSpPr>
          <p:cNvPr id="3" name="Text Placeholder 2"/>
          <p:cNvSpPr>
            <a:spLocks noGrp="1"/>
          </p:cNvSpPr>
          <p:nvPr>
            <p:ph type="body" sz="quarter" idx="13"/>
          </p:nvPr>
        </p:nvSpPr>
        <p:spPr/>
        <p:txBody>
          <a:bodyPr/>
          <a:lstStyle/>
          <a:p>
            <a:pPr marL="0" indent="0">
              <a:buNone/>
            </a:pPr>
            <a:endParaRPr lang="cs-CZ" dirty="0"/>
          </a:p>
        </p:txBody>
      </p:sp>
      <p:sp>
        <p:nvSpPr>
          <p:cNvPr id="4" name="Title 3"/>
          <p:cNvSpPr>
            <a:spLocks noGrp="1"/>
          </p:cNvSpPr>
          <p:nvPr>
            <p:ph type="title"/>
          </p:nvPr>
        </p:nvSpPr>
        <p:spPr/>
        <p:txBody>
          <a:bodyPr/>
          <a:lstStyle/>
          <a:p>
            <a:r>
              <a:rPr lang="cs-CZ" dirty="0" smtClean="0"/>
              <a:t>Předpis SŽ Z2</a:t>
            </a:r>
            <a:endParaRPr lang="cs-CZ" dirty="0"/>
          </a:p>
        </p:txBody>
      </p:sp>
      <p:sp>
        <p:nvSpPr>
          <p:cNvPr id="5" name="Slide Number Placeholder 4"/>
          <p:cNvSpPr>
            <a:spLocks noGrp="1"/>
          </p:cNvSpPr>
          <p:nvPr>
            <p:ph type="sldNum" sz="quarter" idx="15"/>
          </p:nvPr>
        </p:nvSpPr>
        <p:spPr/>
        <p:txBody>
          <a:bodyPr/>
          <a:lstStyle/>
          <a:p>
            <a:fld id="{D2BBFFE0-7584-47E7-90FA-15F39808A249}" type="slidenum">
              <a:rPr lang="cs-CZ" smtClean="0"/>
              <a:pPr/>
              <a:t>18</a:t>
            </a:fld>
            <a:endParaRPr lang="cs-CZ" dirty="0"/>
          </a:p>
        </p:txBody>
      </p:sp>
      <p:sp>
        <p:nvSpPr>
          <p:cNvPr id="6" name="Footer Placeholder 5"/>
          <p:cNvSpPr>
            <a:spLocks noGrp="1"/>
          </p:cNvSpPr>
          <p:nvPr>
            <p:ph type="ftr" sz="quarter" idx="16"/>
          </p:nvPr>
        </p:nvSpPr>
        <p:spPr/>
        <p:txBody>
          <a:bodyPr/>
          <a:lstStyle/>
          <a:p>
            <a:r>
              <a:rPr lang="cs-CZ" smtClean="0"/>
              <a:t>Seznámení s novým předpisem SŽ Z2</a:t>
            </a:r>
            <a:endParaRPr lang="cs-CZ" dirty="0"/>
          </a:p>
        </p:txBody>
      </p:sp>
    </p:spTree>
    <p:extLst>
      <p:ext uri="{BB962C8B-B14F-4D97-AF65-F5344CB8AC3E}">
        <p14:creationId xmlns:p14="http://schemas.microsoft.com/office/powerpoint/2010/main" val="20020633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cs-CZ" b="1" dirty="0"/>
              <a:t>Obsah nového předpisu SŽ Z2</a:t>
            </a:r>
          </a:p>
          <a:p>
            <a:pPr marL="0" indent="0">
              <a:spcAft>
                <a:spcPts val="600"/>
              </a:spcAft>
              <a:buNone/>
            </a:pPr>
            <a:r>
              <a:rPr lang="cs-CZ" dirty="0" smtClean="0"/>
              <a:t>PZS typu AŽD 71</a:t>
            </a:r>
          </a:p>
          <a:p>
            <a:pPr>
              <a:spcAft>
                <a:spcPts val="600"/>
              </a:spcAft>
            </a:pPr>
            <a:r>
              <a:rPr lang="cs-CZ" dirty="0" smtClean="0"/>
              <a:t>upraven text u významu bílé indikace „Výstražný stav“:</a:t>
            </a:r>
          </a:p>
          <a:p>
            <a:pPr lvl="1">
              <a:spcAft>
                <a:spcPts val="600"/>
              </a:spcAft>
            </a:pPr>
            <a:r>
              <a:rPr lang="cs-CZ" sz="1800" b="0" dirty="0" smtClean="0"/>
              <a:t>pro PZS bez závor, u něhož není zřízena závislost návěstidla na době trvání výstrahy</a:t>
            </a:r>
          </a:p>
          <a:p>
            <a:pPr lvl="1">
              <a:spcAft>
                <a:spcPts val="600"/>
              </a:spcAft>
            </a:pPr>
            <a:r>
              <a:rPr lang="cs-CZ" sz="1800" b="0" dirty="0" smtClean="0"/>
              <a:t>pro PZS se závorami, u něhož </a:t>
            </a:r>
            <a:r>
              <a:rPr lang="cs-CZ" sz="1800" b="0" dirty="0"/>
              <a:t>není zřízena závislost návěstidla na době trvání </a:t>
            </a:r>
            <a:r>
              <a:rPr lang="cs-CZ" sz="1800" b="0" dirty="0" smtClean="0"/>
              <a:t>výstrahy</a:t>
            </a:r>
          </a:p>
          <a:p>
            <a:pPr lvl="1">
              <a:spcAft>
                <a:spcPts val="600"/>
              </a:spcAft>
            </a:pPr>
            <a:r>
              <a:rPr lang="cs-CZ" sz="1800" b="0" dirty="0"/>
              <a:t>pro PZS se </a:t>
            </a:r>
            <a:r>
              <a:rPr lang="cs-CZ" sz="1800" b="0" dirty="0" smtClean="0"/>
              <a:t>závorami nebo bez závor, </a:t>
            </a:r>
            <a:r>
              <a:rPr lang="cs-CZ" sz="1800" b="0" dirty="0"/>
              <a:t>u něhož </a:t>
            </a:r>
            <a:r>
              <a:rPr lang="cs-CZ" sz="1800" b="0" dirty="0" smtClean="0"/>
              <a:t>je </a:t>
            </a:r>
            <a:r>
              <a:rPr lang="cs-CZ" sz="1800" b="0" dirty="0"/>
              <a:t>zřízena závislost návěstidla na době trvání </a:t>
            </a:r>
            <a:r>
              <a:rPr lang="cs-CZ" sz="1800" b="0" dirty="0" smtClean="0"/>
              <a:t>výstrahy</a:t>
            </a:r>
          </a:p>
          <a:p>
            <a:pPr>
              <a:spcAft>
                <a:spcPts val="600"/>
              </a:spcAft>
            </a:pPr>
            <a:r>
              <a:rPr lang="cs-CZ" dirty="0" smtClean="0"/>
              <a:t>doplněn popis tlačítka „Vypnutí zvonku poruchového stavu“</a:t>
            </a:r>
            <a:endParaRPr lang="cs-CZ" b="0" dirty="0" smtClean="0"/>
          </a:p>
        </p:txBody>
      </p:sp>
      <p:sp>
        <p:nvSpPr>
          <p:cNvPr id="3" name="Text Placeholder 2"/>
          <p:cNvSpPr>
            <a:spLocks noGrp="1"/>
          </p:cNvSpPr>
          <p:nvPr>
            <p:ph type="body" sz="quarter" idx="13"/>
          </p:nvPr>
        </p:nvSpPr>
        <p:spPr/>
        <p:txBody>
          <a:bodyPr/>
          <a:lstStyle/>
          <a:p>
            <a:pPr marL="0" indent="0">
              <a:buNone/>
            </a:pPr>
            <a:endParaRPr lang="cs-CZ" dirty="0"/>
          </a:p>
        </p:txBody>
      </p:sp>
      <p:sp>
        <p:nvSpPr>
          <p:cNvPr id="4" name="Title 3"/>
          <p:cNvSpPr>
            <a:spLocks noGrp="1"/>
          </p:cNvSpPr>
          <p:nvPr>
            <p:ph type="title"/>
          </p:nvPr>
        </p:nvSpPr>
        <p:spPr/>
        <p:txBody>
          <a:bodyPr/>
          <a:lstStyle/>
          <a:p>
            <a:r>
              <a:rPr lang="cs-CZ" dirty="0" smtClean="0"/>
              <a:t>Předpis SŽ Z2</a:t>
            </a:r>
            <a:endParaRPr lang="cs-CZ" dirty="0"/>
          </a:p>
        </p:txBody>
      </p:sp>
      <p:sp>
        <p:nvSpPr>
          <p:cNvPr id="5" name="Slide Number Placeholder 4"/>
          <p:cNvSpPr>
            <a:spLocks noGrp="1"/>
          </p:cNvSpPr>
          <p:nvPr>
            <p:ph type="sldNum" sz="quarter" idx="15"/>
          </p:nvPr>
        </p:nvSpPr>
        <p:spPr/>
        <p:txBody>
          <a:bodyPr/>
          <a:lstStyle/>
          <a:p>
            <a:fld id="{D2BBFFE0-7584-47E7-90FA-15F39808A249}" type="slidenum">
              <a:rPr lang="cs-CZ" smtClean="0"/>
              <a:pPr/>
              <a:t>19</a:t>
            </a:fld>
            <a:endParaRPr lang="cs-CZ" dirty="0"/>
          </a:p>
        </p:txBody>
      </p:sp>
      <p:sp>
        <p:nvSpPr>
          <p:cNvPr id="6" name="Footer Placeholder 5"/>
          <p:cNvSpPr>
            <a:spLocks noGrp="1"/>
          </p:cNvSpPr>
          <p:nvPr>
            <p:ph type="ftr" sz="quarter" idx="16"/>
          </p:nvPr>
        </p:nvSpPr>
        <p:spPr/>
        <p:txBody>
          <a:bodyPr/>
          <a:lstStyle/>
          <a:p>
            <a:r>
              <a:rPr lang="cs-CZ" smtClean="0"/>
              <a:t>Seznámení s novým předpisem SŽ Z2</a:t>
            </a:r>
            <a:endParaRPr lang="cs-CZ" dirty="0"/>
          </a:p>
        </p:txBody>
      </p:sp>
    </p:spTree>
    <p:extLst>
      <p:ext uri="{BB962C8B-B14F-4D97-AF65-F5344CB8AC3E}">
        <p14:creationId xmlns:p14="http://schemas.microsoft.com/office/powerpoint/2010/main" val="340114103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cs-CZ" b="1" dirty="0"/>
              <a:t>Obsah nového předpisu SŽ Z2</a:t>
            </a:r>
          </a:p>
          <a:p>
            <a:pPr marL="0" indent="0">
              <a:spcAft>
                <a:spcPts val="600"/>
              </a:spcAft>
              <a:buNone/>
            </a:pPr>
            <a:r>
              <a:rPr lang="cs-CZ" dirty="0" smtClean="0"/>
              <a:t>PZS nově budovaných typů</a:t>
            </a:r>
          </a:p>
          <a:p>
            <a:pPr>
              <a:spcAft>
                <a:spcPts val="600"/>
              </a:spcAft>
            </a:pPr>
            <a:r>
              <a:rPr lang="cs-CZ" dirty="0" smtClean="0"/>
              <a:t>doplněn popis ovládacích a indikačních prvků:</a:t>
            </a:r>
          </a:p>
          <a:p>
            <a:pPr lvl="1">
              <a:spcAft>
                <a:spcPts val="600"/>
              </a:spcAft>
            </a:pPr>
            <a:r>
              <a:rPr lang="cs-CZ" sz="1800" dirty="0" smtClean="0"/>
              <a:t>Výstraha při odjezdu </a:t>
            </a:r>
            <a:r>
              <a:rPr lang="cs-CZ" sz="1800" b="0" dirty="0" smtClean="0"/>
              <a:t>– 	třípolohové vratné tlačítko a bílá 				indikace</a:t>
            </a:r>
          </a:p>
          <a:p>
            <a:pPr lvl="1">
              <a:spcAft>
                <a:spcPts val="600"/>
              </a:spcAft>
            </a:pPr>
            <a:r>
              <a:rPr lang="cs-CZ" sz="1800" dirty="0" smtClean="0"/>
              <a:t>Výstraha při posunu </a:t>
            </a:r>
            <a:r>
              <a:rPr lang="cs-CZ" sz="1800" b="0" dirty="0" smtClean="0"/>
              <a:t>– 	dvoupolohový řadič a bílá indikace</a:t>
            </a:r>
          </a:p>
          <a:p>
            <a:pPr lvl="1">
              <a:spcAft>
                <a:spcPts val="600"/>
              </a:spcAft>
            </a:pPr>
            <a:r>
              <a:rPr lang="cs-CZ" sz="1800" dirty="0" smtClean="0"/>
              <a:t>Výluka při odjezdu</a:t>
            </a:r>
            <a:r>
              <a:rPr lang="cs-CZ" sz="1800" b="0" dirty="0" smtClean="0"/>
              <a:t> – 	třípolohové </a:t>
            </a:r>
            <a:r>
              <a:rPr lang="cs-CZ" sz="1800" b="0" dirty="0"/>
              <a:t>vratné </a:t>
            </a:r>
            <a:r>
              <a:rPr lang="cs-CZ" sz="1800" b="0" dirty="0" smtClean="0"/>
              <a:t>tlačítko a bílá 				indikace</a:t>
            </a:r>
          </a:p>
          <a:p>
            <a:pPr lvl="1">
              <a:spcAft>
                <a:spcPts val="600"/>
              </a:spcAft>
            </a:pPr>
            <a:r>
              <a:rPr lang="cs-CZ" sz="1800" dirty="0" smtClean="0"/>
              <a:t>Výluka při posunu</a:t>
            </a:r>
            <a:r>
              <a:rPr lang="cs-CZ" sz="1800" b="0" dirty="0" smtClean="0"/>
              <a:t> – 	dvoupolohový řadič a červená </a:t>
            </a:r>
            <a:r>
              <a:rPr lang="cs-CZ" sz="1800" b="0" dirty="0"/>
              <a:t>indikace</a:t>
            </a:r>
            <a:endParaRPr lang="cs-CZ" sz="1800" b="0" dirty="0" smtClean="0"/>
          </a:p>
          <a:p>
            <a:pPr>
              <a:spcAft>
                <a:spcPts val="600"/>
              </a:spcAft>
            </a:pPr>
            <a:r>
              <a:rPr lang="cs-CZ" dirty="0"/>
              <a:t>nově </a:t>
            </a:r>
            <a:r>
              <a:rPr lang="cs-CZ" dirty="0" smtClean="0"/>
              <a:t>doplněny obrázky </a:t>
            </a:r>
            <a:r>
              <a:rPr lang="cs-CZ" dirty="0"/>
              <a:t>s příkladem kontrolní skříňky</a:t>
            </a:r>
            <a:endParaRPr lang="cs-CZ" dirty="0" smtClean="0"/>
          </a:p>
        </p:txBody>
      </p:sp>
      <p:sp>
        <p:nvSpPr>
          <p:cNvPr id="3" name="Text Placeholder 2"/>
          <p:cNvSpPr>
            <a:spLocks noGrp="1"/>
          </p:cNvSpPr>
          <p:nvPr>
            <p:ph type="body" sz="quarter" idx="13"/>
          </p:nvPr>
        </p:nvSpPr>
        <p:spPr/>
        <p:txBody>
          <a:bodyPr/>
          <a:lstStyle/>
          <a:p>
            <a:pPr marL="0" indent="0">
              <a:buNone/>
            </a:pPr>
            <a:endParaRPr lang="cs-CZ" dirty="0"/>
          </a:p>
        </p:txBody>
      </p:sp>
      <p:sp>
        <p:nvSpPr>
          <p:cNvPr id="4" name="Title 3"/>
          <p:cNvSpPr>
            <a:spLocks noGrp="1"/>
          </p:cNvSpPr>
          <p:nvPr>
            <p:ph type="title"/>
          </p:nvPr>
        </p:nvSpPr>
        <p:spPr/>
        <p:txBody>
          <a:bodyPr/>
          <a:lstStyle/>
          <a:p>
            <a:r>
              <a:rPr lang="cs-CZ" dirty="0" smtClean="0"/>
              <a:t>Předpis SŽ Z2</a:t>
            </a:r>
            <a:endParaRPr lang="cs-CZ" dirty="0"/>
          </a:p>
        </p:txBody>
      </p:sp>
      <p:sp>
        <p:nvSpPr>
          <p:cNvPr id="5" name="Slide Number Placeholder 4"/>
          <p:cNvSpPr>
            <a:spLocks noGrp="1"/>
          </p:cNvSpPr>
          <p:nvPr>
            <p:ph type="sldNum" sz="quarter" idx="15"/>
          </p:nvPr>
        </p:nvSpPr>
        <p:spPr/>
        <p:txBody>
          <a:bodyPr/>
          <a:lstStyle/>
          <a:p>
            <a:fld id="{D2BBFFE0-7584-47E7-90FA-15F39808A249}" type="slidenum">
              <a:rPr lang="cs-CZ" smtClean="0"/>
              <a:pPr/>
              <a:t>20</a:t>
            </a:fld>
            <a:endParaRPr lang="cs-CZ" dirty="0"/>
          </a:p>
        </p:txBody>
      </p:sp>
      <p:sp>
        <p:nvSpPr>
          <p:cNvPr id="6" name="Footer Placeholder 5"/>
          <p:cNvSpPr>
            <a:spLocks noGrp="1"/>
          </p:cNvSpPr>
          <p:nvPr>
            <p:ph type="ftr" sz="quarter" idx="16"/>
          </p:nvPr>
        </p:nvSpPr>
        <p:spPr/>
        <p:txBody>
          <a:bodyPr/>
          <a:lstStyle/>
          <a:p>
            <a:r>
              <a:rPr lang="cs-CZ" smtClean="0"/>
              <a:t>Seznámení s novým předpisem SŽ Z2</a:t>
            </a:r>
            <a:endParaRPr lang="cs-CZ" dirty="0"/>
          </a:p>
        </p:txBody>
      </p:sp>
    </p:spTree>
    <p:extLst>
      <p:ext uri="{BB962C8B-B14F-4D97-AF65-F5344CB8AC3E}">
        <p14:creationId xmlns:p14="http://schemas.microsoft.com/office/powerpoint/2010/main" val="390340055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cs-CZ" b="1" dirty="0"/>
              <a:t>Obsah nového předpisu SŽ Z2</a:t>
            </a:r>
          </a:p>
          <a:p>
            <a:pPr marL="0" indent="0">
              <a:spcAft>
                <a:spcPts val="600"/>
              </a:spcAft>
              <a:buNone/>
            </a:pPr>
            <a:r>
              <a:rPr lang="cs-CZ" dirty="0" smtClean="0"/>
              <a:t>Výstražné zařízení pro přechod kolejí</a:t>
            </a:r>
          </a:p>
          <a:p>
            <a:pPr>
              <a:spcAft>
                <a:spcPts val="600"/>
              </a:spcAft>
            </a:pPr>
            <a:r>
              <a:rPr lang="cs-CZ" dirty="0" smtClean="0"/>
              <a:t>doplněn popis a obsluha tohoto zařízení</a:t>
            </a:r>
          </a:p>
          <a:p>
            <a:pPr>
              <a:spcAft>
                <a:spcPts val="600"/>
              </a:spcAft>
            </a:pPr>
            <a:r>
              <a:rPr lang="cs-CZ" dirty="0" smtClean="0"/>
              <a:t>doplněny pojmy „Výstražné zařízení pro přechod kolejí“ (VZPK) a „Přechod kolejí“</a:t>
            </a:r>
          </a:p>
          <a:p>
            <a:pPr>
              <a:spcAft>
                <a:spcPts val="600"/>
              </a:spcAft>
            </a:pPr>
            <a:r>
              <a:rPr lang="cs-CZ" dirty="0" smtClean="0"/>
              <a:t>VZPK se zřizuje pouze ve stanici, dopravně D3 nebo dopravně RB</a:t>
            </a:r>
          </a:p>
          <a:p>
            <a:pPr>
              <a:spcAft>
                <a:spcPts val="600"/>
              </a:spcAft>
            </a:pPr>
            <a:r>
              <a:rPr lang="cs-CZ" dirty="0" smtClean="0"/>
              <a:t>VZPK umožňuje dávat signály „Volno“ a „Stůj“</a:t>
            </a:r>
          </a:p>
        </p:txBody>
      </p:sp>
      <p:sp>
        <p:nvSpPr>
          <p:cNvPr id="3" name="Text Placeholder 2"/>
          <p:cNvSpPr>
            <a:spLocks noGrp="1"/>
          </p:cNvSpPr>
          <p:nvPr>
            <p:ph type="body" sz="quarter" idx="13"/>
          </p:nvPr>
        </p:nvSpPr>
        <p:spPr/>
        <p:txBody>
          <a:bodyPr/>
          <a:lstStyle/>
          <a:p>
            <a:pPr marL="0" indent="0">
              <a:buNone/>
            </a:pPr>
            <a:endParaRPr lang="cs-CZ" dirty="0"/>
          </a:p>
        </p:txBody>
      </p:sp>
      <p:sp>
        <p:nvSpPr>
          <p:cNvPr id="4" name="Title 3"/>
          <p:cNvSpPr>
            <a:spLocks noGrp="1"/>
          </p:cNvSpPr>
          <p:nvPr>
            <p:ph type="title"/>
          </p:nvPr>
        </p:nvSpPr>
        <p:spPr/>
        <p:txBody>
          <a:bodyPr/>
          <a:lstStyle/>
          <a:p>
            <a:r>
              <a:rPr lang="cs-CZ" dirty="0" smtClean="0"/>
              <a:t>Předpis SŽ Z2</a:t>
            </a:r>
            <a:endParaRPr lang="cs-CZ" dirty="0"/>
          </a:p>
        </p:txBody>
      </p:sp>
      <p:sp>
        <p:nvSpPr>
          <p:cNvPr id="5" name="Slide Number Placeholder 4"/>
          <p:cNvSpPr>
            <a:spLocks noGrp="1"/>
          </p:cNvSpPr>
          <p:nvPr>
            <p:ph type="sldNum" sz="quarter" idx="15"/>
          </p:nvPr>
        </p:nvSpPr>
        <p:spPr/>
        <p:txBody>
          <a:bodyPr/>
          <a:lstStyle/>
          <a:p>
            <a:fld id="{D2BBFFE0-7584-47E7-90FA-15F39808A249}" type="slidenum">
              <a:rPr lang="cs-CZ" smtClean="0"/>
              <a:pPr/>
              <a:t>21</a:t>
            </a:fld>
            <a:endParaRPr lang="cs-CZ" dirty="0"/>
          </a:p>
        </p:txBody>
      </p:sp>
      <p:sp>
        <p:nvSpPr>
          <p:cNvPr id="6" name="Footer Placeholder 5"/>
          <p:cNvSpPr>
            <a:spLocks noGrp="1"/>
          </p:cNvSpPr>
          <p:nvPr>
            <p:ph type="ftr" sz="quarter" idx="16"/>
          </p:nvPr>
        </p:nvSpPr>
        <p:spPr/>
        <p:txBody>
          <a:bodyPr/>
          <a:lstStyle/>
          <a:p>
            <a:r>
              <a:rPr lang="cs-CZ" smtClean="0"/>
              <a:t>Seznámení s novým předpisem SŽ Z2</a:t>
            </a:r>
            <a:endParaRPr lang="cs-CZ" dirty="0"/>
          </a:p>
        </p:txBody>
      </p:sp>
    </p:spTree>
    <p:extLst>
      <p:ext uri="{BB962C8B-B14F-4D97-AF65-F5344CB8AC3E}">
        <p14:creationId xmlns:p14="http://schemas.microsoft.com/office/powerpoint/2010/main" val="349546714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cs-CZ" b="1" dirty="0"/>
              <a:t>Obsah nového předpisu SŽ Z2</a:t>
            </a:r>
          </a:p>
          <a:p>
            <a:pPr marL="0" indent="0">
              <a:spcAft>
                <a:spcPts val="600"/>
              </a:spcAft>
              <a:buNone/>
            </a:pPr>
            <a:r>
              <a:rPr lang="cs-CZ" dirty="0"/>
              <a:t>Výstražné zařízení pro přechod kolejí</a:t>
            </a:r>
            <a:endParaRPr lang="cs-CZ" dirty="0" smtClean="0"/>
          </a:p>
          <a:p>
            <a:pPr marL="0" indent="0">
              <a:spcAft>
                <a:spcPts val="600"/>
              </a:spcAft>
              <a:buNone/>
            </a:pPr>
            <a:endParaRPr lang="cs-CZ" dirty="0" smtClean="0"/>
          </a:p>
        </p:txBody>
      </p:sp>
      <p:sp>
        <p:nvSpPr>
          <p:cNvPr id="3" name="Text Placeholder 2"/>
          <p:cNvSpPr>
            <a:spLocks noGrp="1"/>
          </p:cNvSpPr>
          <p:nvPr>
            <p:ph type="body" sz="quarter" idx="13"/>
          </p:nvPr>
        </p:nvSpPr>
        <p:spPr/>
        <p:txBody>
          <a:bodyPr/>
          <a:lstStyle/>
          <a:p>
            <a:pPr marL="0" indent="0">
              <a:buNone/>
            </a:pPr>
            <a:endParaRPr lang="cs-CZ" dirty="0"/>
          </a:p>
        </p:txBody>
      </p:sp>
      <p:sp>
        <p:nvSpPr>
          <p:cNvPr id="4" name="Title 3"/>
          <p:cNvSpPr>
            <a:spLocks noGrp="1"/>
          </p:cNvSpPr>
          <p:nvPr>
            <p:ph type="title"/>
          </p:nvPr>
        </p:nvSpPr>
        <p:spPr/>
        <p:txBody>
          <a:bodyPr/>
          <a:lstStyle/>
          <a:p>
            <a:r>
              <a:rPr lang="cs-CZ" dirty="0" smtClean="0"/>
              <a:t>Předpis SŽ Z2</a:t>
            </a:r>
            <a:endParaRPr lang="cs-CZ" dirty="0"/>
          </a:p>
        </p:txBody>
      </p:sp>
      <p:sp>
        <p:nvSpPr>
          <p:cNvPr id="5" name="Slide Number Placeholder 4"/>
          <p:cNvSpPr>
            <a:spLocks noGrp="1"/>
          </p:cNvSpPr>
          <p:nvPr>
            <p:ph type="sldNum" sz="quarter" idx="15"/>
          </p:nvPr>
        </p:nvSpPr>
        <p:spPr/>
        <p:txBody>
          <a:bodyPr/>
          <a:lstStyle/>
          <a:p>
            <a:fld id="{D2BBFFE0-7584-47E7-90FA-15F39808A249}" type="slidenum">
              <a:rPr lang="cs-CZ" smtClean="0"/>
              <a:pPr/>
              <a:t>22</a:t>
            </a:fld>
            <a:endParaRPr lang="cs-CZ" dirty="0"/>
          </a:p>
        </p:txBody>
      </p:sp>
      <p:sp>
        <p:nvSpPr>
          <p:cNvPr id="6" name="Footer Placeholder 5"/>
          <p:cNvSpPr>
            <a:spLocks noGrp="1"/>
          </p:cNvSpPr>
          <p:nvPr>
            <p:ph type="ftr" sz="quarter" idx="16"/>
          </p:nvPr>
        </p:nvSpPr>
        <p:spPr/>
        <p:txBody>
          <a:bodyPr/>
          <a:lstStyle/>
          <a:p>
            <a:r>
              <a:rPr lang="cs-CZ" smtClean="0"/>
              <a:t>Seznámení s novým předpisem SŽ Z2</a:t>
            </a:r>
            <a:endParaRPr lang="cs-CZ" dirty="0"/>
          </a:p>
        </p:txBody>
      </p:sp>
      <p:pic>
        <p:nvPicPr>
          <p:cNvPr id="7" name="Obrázek 6"/>
          <p:cNvPicPr>
            <a:picLocks noChangeAspect="1"/>
          </p:cNvPicPr>
          <p:nvPr/>
        </p:nvPicPr>
        <p:blipFill>
          <a:blip r:embed="rId2"/>
          <a:stretch>
            <a:fillRect/>
          </a:stretch>
        </p:blipFill>
        <p:spPr>
          <a:xfrm>
            <a:off x="1186939" y="2270909"/>
            <a:ext cx="6422399" cy="3240000"/>
          </a:xfrm>
          <a:prstGeom prst="rect">
            <a:avLst/>
          </a:prstGeom>
        </p:spPr>
      </p:pic>
      <p:sp>
        <p:nvSpPr>
          <p:cNvPr id="8" name="TextovéPole 7"/>
          <p:cNvSpPr txBox="1"/>
          <p:nvPr/>
        </p:nvSpPr>
        <p:spPr>
          <a:xfrm>
            <a:off x="2648018" y="5557595"/>
            <a:ext cx="3600000" cy="184666"/>
          </a:xfrm>
          <a:prstGeom prst="rect">
            <a:avLst/>
          </a:prstGeom>
          <a:noFill/>
          <a:ln w="12700">
            <a:noFill/>
          </a:ln>
        </p:spPr>
        <p:txBody>
          <a:bodyPr wrap="square" lIns="0" tIns="0" rIns="0" bIns="0" rtlCol="0">
            <a:spAutoFit/>
          </a:bodyPr>
          <a:lstStyle/>
          <a:p>
            <a:pPr algn="ctr"/>
            <a:r>
              <a:rPr lang="cs-CZ" sz="1200" dirty="0" smtClean="0"/>
              <a:t>Foto VZPK</a:t>
            </a:r>
          </a:p>
        </p:txBody>
      </p:sp>
    </p:spTree>
    <p:extLst>
      <p:ext uri="{BB962C8B-B14F-4D97-AF65-F5344CB8AC3E}">
        <p14:creationId xmlns:p14="http://schemas.microsoft.com/office/powerpoint/2010/main" val="183001510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cs-CZ" b="1" dirty="0"/>
              <a:t>Obsah nového předpisu SŽ Z2</a:t>
            </a:r>
          </a:p>
          <a:p>
            <a:pPr marL="0" indent="0">
              <a:spcAft>
                <a:spcPts val="600"/>
              </a:spcAft>
              <a:buNone/>
            </a:pPr>
            <a:r>
              <a:rPr lang="cs-CZ" dirty="0" smtClean="0"/>
              <a:t>Skříňka místní obsluhy (SMO)</a:t>
            </a:r>
          </a:p>
          <a:p>
            <a:pPr>
              <a:spcAft>
                <a:spcPts val="600"/>
              </a:spcAft>
            </a:pPr>
            <a:r>
              <a:rPr lang="cs-CZ" dirty="0" smtClean="0"/>
              <a:t>nově pro skříňku místní obsluhy ustanovení uvedena </a:t>
            </a:r>
            <a:br>
              <a:rPr lang="cs-CZ" dirty="0" smtClean="0"/>
            </a:br>
            <a:r>
              <a:rPr lang="cs-CZ" dirty="0" smtClean="0"/>
              <a:t>v samostatném článku</a:t>
            </a:r>
          </a:p>
          <a:p>
            <a:pPr>
              <a:spcAft>
                <a:spcPts val="600"/>
              </a:spcAft>
            </a:pPr>
            <a:r>
              <a:rPr lang="cs-CZ" dirty="0" smtClean="0"/>
              <a:t>doplněn indikační prvek „Výstraha“ – bílá indikace</a:t>
            </a:r>
          </a:p>
          <a:p>
            <a:pPr>
              <a:spcAft>
                <a:spcPts val="600"/>
              </a:spcAft>
            </a:pPr>
            <a:r>
              <a:rPr lang="cs-CZ" dirty="0" smtClean="0"/>
              <a:t>doplněn obrázek s ovládacími a indikačními prvky SMO</a:t>
            </a:r>
          </a:p>
        </p:txBody>
      </p:sp>
      <p:sp>
        <p:nvSpPr>
          <p:cNvPr id="3" name="Text Placeholder 2"/>
          <p:cNvSpPr>
            <a:spLocks noGrp="1"/>
          </p:cNvSpPr>
          <p:nvPr>
            <p:ph type="body" sz="quarter" idx="13"/>
          </p:nvPr>
        </p:nvSpPr>
        <p:spPr/>
        <p:txBody>
          <a:bodyPr/>
          <a:lstStyle/>
          <a:p>
            <a:pPr marL="0" indent="0">
              <a:buNone/>
            </a:pPr>
            <a:endParaRPr lang="cs-CZ" dirty="0"/>
          </a:p>
        </p:txBody>
      </p:sp>
      <p:sp>
        <p:nvSpPr>
          <p:cNvPr id="4" name="Title 3"/>
          <p:cNvSpPr>
            <a:spLocks noGrp="1"/>
          </p:cNvSpPr>
          <p:nvPr>
            <p:ph type="title"/>
          </p:nvPr>
        </p:nvSpPr>
        <p:spPr/>
        <p:txBody>
          <a:bodyPr/>
          <a:lstStyle/>
          <a:p>
            <a:r>
              <a:rPr lang="cs-CZ" dirty="0" smtClean="0"/>
              <a:t>Předpis SŽ Z2</a:t>
            </a:r>
            <a:endParaRPr lang="cs-CZ" dirty="0"/>
          </a:p>
        </p:txBody>
      </p:sp>
      <p:sp>
        <p:nvSpPr>
          <p:cNvPr id="5" name="Slide Number Placeholder 4"/>
          <p:cNvSpPr>
            <a:spLocks noGrp="1"/>
          </p:cNvSpPr>
          <p:nvPr>
            <p:ph type="sldNum" sz="quarter" idx="15"/>
          </p:nvPr>
        </p:nvSpPr>
        <p:spPr/>
        <p:txBody>
          <a:bodyPr/>
          <a:lstStyle/>
          <a:p>
            <a:fld id="{D2BBFFE0-7584-47E7-90FA-15F39808A249}" type="slidenum">
              <a:rPr lang="cs-CZ" smtClean="0"/>
              <a:pPr/>
              <a:t>23</a:t>
            </a:fld>
            <a:endParaRPr lang="cs-CZ" dirty="0"/>
          </a:p>
        </p:txBody>
      </p:sp>
      <p:sp>
        <p:nvSpPr>
          <p:cNvPr id="6" name="Footer Placeholder 5"/>
          <p:cNvSpPr>
            <a:spLocks noGrp="1"/>
          </p:cNvSpPr>
          <p:nvPr>
            <p:ph type="ftr" sz="quarter" idx="16"/>
          </p:nvPr>
        </p:nvSpPr>
        <p:spPr/>
        <p:txBody>
          <a:bodyPr/>
          <a:lstStyle/>
          <a:p>
            <a:r>
              <a:rPr lang="cs-CZ" smtClean="0"/>
              <a:t>Seznámení s novým předpisem SŽ Z2</a:t>
            </a:r>
            <a:endParaRPr lang="cs-CZ" dirty="0"/>
          </a:p>
        </p:txBody>
      </p:sp>
    </p:spTree>
    <p:extLst>
      <p:ext uri="{BB962C8B-B14F-4D97-AF65-F5344CB8AC3E}">
        <p14:creationId xmlns:p14="http://schemas.microsoft.com/office/powerpoint/2010/main" val="197675933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cs-CZ" b="1" dirty="0"/>
              <a:t>Obsah nového předpisu SŽ Z2</a:t>
            </a:r>
          </a:p>
          <a:p>
            <a:pPr marL="0" indent="0">
              <a:spcAft>
                <a:spcPts val="600"/>
              </a:spcAft>
              <a:buNone/>
            </a:pPr>
            <a:r>
              <a:rPr lang="cs-CZ" dirty="0" smtClean="0"/>
              <a:t>Skříňka místní obsluhy</a:t>
            </a:r>
          </a:p>
          <a:p>
            <a:pPr marL="0" indent="0">
              <a:spcAft>
                <a:spcPts val="600"/>
              </a:spcAft>
              <a:buNone/>
            </a:pPr>
            <a:endParaRPr lang="cs-CZ" dirty="0" smtClean="0"/>
          </a:p>
        </p:txBody>
      </p:sp>
      <p:sp>
        <p:nvSpPr>
          <p:cNvPr id="3" name="Text Placeholder 2"/>
          <p:cNvSpPr>
            <a:spLocks noGrp="1"/>
          </p:cNvSpPr>
          <p:nvPr>
            <p:ph type="body" sz="quarter" idx="13"/>
          </p:nvPr>
        </p:nvSpPr>
        <p:spPr/>
        <p:txBody>
          <a:bodyPr/>
          <a:lstStyle/>
          <a:p>
            <a:pPr marL="0" indent="0">
              <a:buNone/>
            </a:pPr>
            <a:endParaRPr lang="cs-CZ" dirty="0"/>
          </a:p>
        </p:txBody>
      </p:sp>
      <p:sp>
        <p:nvSpPr>
          <p:cNvPr id="4" name="Title 3"/>
          <p:cNvSpPr>
            <a:spLocks noGrp="1"/>
          </p:cNvSpPr>
          <p:nvPr>
            <p:ph type="title"/>
          </p:nvPr>
        </p:nvSpPr>
        <p:spPr/>
        <p:txBody>
          <a:bodyPr/>
          <a:lstStyle/>
          <a:p>
            <a:r>
              <a:rPr lang="cs-CZ" dirty="0" smtClean="0"/>
              <a:t>Předpis SŽ Z2</a:t>
            </a:r>
            <a:endParaRPr lang="cs-CZ" dirty="0"/>
          </a:p>
        </p:txBody>
      </p:sp>
      <p:sp>
        <p:nvSpPr>
          <p:cNvPr id="5" name="Slide Number Placeholder 4"/>
          <p:cNvSpPr>
            <a:spLocks noGrp="1"/>
          </p:cNvSpPr>
          <p:nvPr>
            <p:ph type="sldNum" sz="quarter" idx="15"/>
          </p:nvPr>
        </p:nvSpPr>
        <p:spPr/>
        <p:txBody>
          <a:bodyPr/>
          <a:lstStyle/>
          <a:p>
            <a:fld id="{D2BBFFE0-7584-47E7-90FA-15F39808A249}" type="slidenum">
              <a:rPr lang="cs-CZ" smtClean="0"/>
              <a:pPr/>
              <a:t>24</a:t>
            </a:fld>
            <a:endParaRPr lang="cs-CZ" dirty="0"/>
          </a:p>
        </p:txBody>
      </p:sp>
      <p:sp>
        <p:nvSpPr>
          <p:cNvPr id="6" name="Footer Placeholder 5"/>
          <p:cNvSpPr>
            <a:spLocks noGrp="1"/>
          </p:cNvSpPr>
          <p:nvPr>
            <p:ph type="ftr" sz="quarter" idx="16"/>
          </p:nvPr>
        </p:nvSpPr>
        <p:spPr/>
        <p:txBody>
          <a:bodyPr/>
          <a:lstStyle/>
          <a:p>
            <a:r>
              <a:rPr lang="cs-CZ" smtClean="0"/>
              <a:t>Seznámení s novým předpisem SŽ Z2</a:t>
            </a:r>
            <a:endParaRPr lang="cs-CZ" dirty="0"/>
          </a:p>
        </p:txBody>
      </p:sp>
      <p:pic>
        <p:nvPicPr>
          <p:cNvPr id="7" name="Obrázek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35802" y="2327316"/>
            <a:ext cx="2878746" cy="3240000"/>
          </a:xfrm>
          <a:prstGeom prst="rect">
            <a:avLst/>
          </a:prstGeom>
        </p:spPr>
      </p:pic>
      <p:sp>
        <p:nvSpPr>
          <p:cNvPr id="8" name="TextovéPole 7"/>
          <p:cNvSpPr txBox="1"/>
          <p:nvPr/>
        </p:nvSpPr>
        <p:spPr>
          <a:xfrm>
            <a:off x="2785670" y="5478939"/>
            <a:ext cx="3600000" cy="184666"/>
          </a:xfrm>
          <a:prstGeom prst="rect">
            <a:avLst/>
          </a:prstGeom>
          <a:noFill/>
          <a:ln w="12700">
            <a:noFill/>
          </a:ln>
        </p:spPr>
        <p:txBody>
          <a:bodyPr wrap="square" lIns="0" tIns="0" rIns="0" bIns="0" rtlCol="0">
            <a:spAutoFit/>
          </a:bodyPr>
          <a:lstStyle/>
          <a:p>
            <a:pPr algn="ctr"/>
            <a:r>
              <a:rPr lang="cs-CZ" sz="1200" dirty="0" smtClean="0"/>
              <a:t>Foto skříňky místní obsluhy</a:t>
            </a:r>
          </a:p>
        </p:txBody>
      </p:sp>
    </p:spTree>
    <p:extLst>
      <p:ext uri="{BB962C8B-B14F-4D97-AF65-F5344CB8AC3E}">
        <p14:creationId xmlns:p14="http://schemas.microsoft.com/office/powerpoint/2010/main" val="130255734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cs-CZ" b="1" dirty="0"/>
              <a:t>Obsah nového předpisu SŽ Z2</a:t>
            </a:r>
          </a:p>
          <a:p>
            <a:pPr marL="0" indent="0">
              <a:spcAft>
                <a:spcPts val="600"/>
              </a:spcAft>
              <a:buNone/>
            </a:pPr>
            <a:r>
              <a:rPr lang="cs-CZ" dirty="0" smtClean="0"/>
              <a:t>Pomocné stavědlo</a:t>
            </a:r>
          </a:p>
          <a:p>
            <a:pPr>
              <a:spcAft>
                <a:spcPts val="600"/>
              </a:spcAft>
            </a:pPr>
            <a:r>
              <a:rPr lang="cs-CZ" dirty="0" smtClean="0"/>
              <a:t>nově doplněn popis ovládacích a indikačních prvků pro PZS umístěných v ovládací skříňce pomocného stavědla:</a:t>
            </a:r>
          </a:p>
          <a:p>
            <a:pPr lvl="1">
              <a:spcAft>
                <a:spcPts val="600"/>
              </a:spcAft>
            </a:pPr>
            <a:r>
              <a:rPr lang="cs-CZ" sz="1800" dirty="0" smtClean="0"/>
              <a:t>Uzavření </a:t>
            </a:r>
            <a:r>
              <a:rPr lang="cs-CZ" sz="1800" b="0" dirty="0" smtClean="0"/>
              <a:t>– dvoupolohové nevratné tlačítko, případně 			  </a:t>
            </a:r>
            <a:r>
              <a:rPr lang="cs-CZ" sz="1400" b="0" dirty="0" smtClean="0"/>
              <a:t> </a:t>
            </a:r>
            <a:r>
              <a:rPr lang="cs-CZ" sz="1800" b="0" dirty="0" smtClean="0"/>
              <a:t>dvoupolohový řadič</a:t>
            </a:r>
          </a:p>
          <a:p>
            <a:pPr lvl="1">
              <a:spcAft>
                <a:spcPts val="600"/>
              </a:spcAft>
            </a:pPr>
            <a:r>
              <a:rPr lang="cs-CZ" sz="1800" dirty="0" smtClean="0"/>
              <a:t>Výstraha</a:t>
            </a:r>
            <a:r>
              <a:rPr lang="cs-CZ" sz="1800" b="0" dirty="0" smtClean="0"/>
              <a:t> – bílá indikace</a:t>
            </a:r>
          </a:p>
          <a:p>
            <a:pPr>
              <a:spcAft>
                <a:spcPts val="600"/>
              </a:spcAft>
            </a:pPr>
            <a:r>
              <a:rPr lang="cs-CZ" dirty="0"/>
              <a:t>doplněn obrázek s ovládacími a indikačními prvky </a:t>
            </a:r>
            <a:r>
              <a:rPr lang="cs-CZ" dirty="0" smtClean="0"/>
              <a:t>PZS </a:t>
            </a:r>
            <a:br>
              <a:rPr lang="cs-CZ" dirty="0" smtClean="0"/>
            </a:br>
            <a:r>
              <a:rPr lang="cs-CZ" dirty="0" smtClean="0"/>
              <a:t>v ovládací skříňce pomocného stavědla</a:t>
            </a:r>
            <a:endParaRPr lang="cs-CZ" dirty="0"/>
          </a:p>
          <a:p>
            <a:pPr lvl="1">
              <a:spcAft>
                <a:spcPts val="600"/>
              </a:spcAft>
            </a:pPr>
            <a:endParaRPr lang="cs-CZ" b="0" dirty="0" smtClean="0"/>
          </a:p>
          <a:p>
            <a:pPr>
              <a:spcAft>
                <a:spcPts val="600"/>
              </a:spcAft>
            </a:pPr>
            <a:endParaRPr lang="cs-CZ" dirty="0" smtClean="0"/>
          </a:p>
        </p:txBody>
      </p:sp>
      <p:sp>
        <p:nvSpPr>
          <p:cNvPr id="3" name="Text Placeholder 2"/>
          <p:cNvSpPr>
            <a:spLocks noGrp="1"/>
          </p:cNvSpPr>
          <p:nvPr>
            <p:ph type="body" sz="quarter" idx="13"/>
          </p:nvPr>
        </p:nvSpPr>
        <p:spPr/>
        <p:txBody>
          <a:bodyPr/>
          <a:lstStyle/>
          <a:p>
            <a:pPr marL="0" indent="0">
              <a:buNone/>
            </a:pPr>
            <a:endParaRPr lang="cs-CZ" dirty="0"/>
          </a:p>
        </p:txBody>
      </p:sp>
      <p:sp>
        <p:nvSpPr>
          <p:cNvPr id="4" name="Title 3"/>
          <p:cNvSpPr>
            <a:spLocks noGrp="1"/>
          </p:cNvSpPr>
          <p:nvPr>
            <p:ph type="title"/>
          </p:nvPr>
        </p:nvSpPr>
        <p:spPr/>
        <p:txBody>
          <a:bodyPr/>
          <a:lstStyle/>
          <a:p>
            <a:r>
              <a:rPr lang="cs-CZ" dirty="0" smtClean="0"/>
              <a:t>Předpis SŽ Z2</a:t>
            </a:r>
            <a:endParaRPr lang="cs-CZ" dirty="0"/>
          </a:p>
        </p:txBody>
      </p:sp>
      <p:sp>
        <p:nvSpPr>
          <p:cNvPr id="5" name="Slide Number Placeholder 4"/>
          <p:cNvSpPr>
            <a:spLocks noGrp="1"/>
          </p:cNvSpPr>
          <p:nvPr>
            <p:ph type="sldNum" sz="quarter" idx="15"/>
          </p:nvPr>
        </p:nvSpPr>
        <p:spPr/>
        <p:txBody>
          <a:bodyPr/>
          <a:lstStyle/>
          <a:p>
            <a:fld id="{D2BBFFE0-7584-47E7-90FA-15F39808A249}" type="slidenum">
              <a:rPr lang="cs-CZ" smtClean="0"/>
              <a:pPr/>
              <a:t>25</a:t>
            </a:fld>
            <a:endParaRPr lang="cs-CZ" dirty="0"/>
          </a:p>
        </p:txBody>
      </p:sp>
      <p:sp>
        <p:nvSpPr>
          <p:cNvPr id="6" name="Footer Placeholder 5"/>
          <p:cNvSpPr>
            <a:spLocks noGrp="1"/>
          </p:cNvSpPr>
          <p:nvPr>
            <p:ph type="ftr" sz="quarter" idx="16"/>
          </p:nvPr>
        </p:nvSpPr>
        <p:spPr/>
        <p:txBody>
          <a:bodyPr/>
          <a:lstStyle/>
          <a:p>
            <a:r>
              <a:rPr lang="cs-CZ" smtClean="0"/>
              <a:t>Seznámení s novým předpisem SŽ Z2</a:t>
            </a:r>
            <a:endParaRPr lang="cs-CZ" dirty="0"/>
          </a:p>
        </p:txBody>
      </p:sp>
    </p:spTree>
    <p:extLst>
      <p:ext uri="{BB962C8B-B14F-4D97-AF65-F5344CB8AC3E}">
        <p14:creationId xmlns:p14="http://schemas.microsoft.com/office/powerpoint/2010/main" val="420231431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cs-CZ" b="1" dirty="0"/>
              <a:t>Obsah nového předpisu SŽ Z2</a:t>
            </a:r>
          </a:p>
          <a:p>
            <a:pPr marL="0" indent="0">
              <a:spcAft>
                <a:spcPts val="600"/>
              </a:spcAft>
              <a:buNone/>
            </a:pPr>
            <a:r>
              <a:rPr lang="cs-CZ" dirty="0" smtClean="0"/>
              <a:t>Pomocné stavědlo</a:t>
            </a:r>
          </a:p>
          <a:p>
            <a:pPr marL="0" indent="0">
              <a:spcAft>
                <a:spcPts val="600"/>
              </a:spcAft>
              <a:buNone/>
            </a:pPr>
            <a:endParaRPr lang="cs-CZ" dirty="0" smtClean="0"/>
          </a:p>
        </p:txBody>
      </p:sp>
      <p:sp>
        <p:nvSpPr>
          <p:cNvPr id="3" name="Text Placeholder 2"/>
          <p:cNvSpPr>
            <a:spLocks noGrp="1"/>
          </p:cNvSpPr>
          <p:nvPr>
            <p:ph type="body" sz="quarter" idx="13"/>
          </p:nvPr>
        </p:nvSpPr>
        <p:spPr/>
        <p:txBody>
          <a:bodyPr/>
          <a:lstStyle/>
          <a:p>
            <a:pPr marL="0" indent="0">
              <a:buNone/>
            </a:pPr>
            <a:endParaRPr lang="cs-CZ" dirty="0"/>
          </a:p>
        </p:txBody>
      </p:sp>
      <p:sp>
        <p:nvSpPr>
          <p:cNvPr id="4" name="Title 3"/>
          <p:cNvSpPr>
            <a:spLocks noGrp="1"/>
          </p:cNvSpPr>
          <p:nvPr>
            <p:ph type="title"/>
          </p:nvPr>
        </p:nvSpPr>
        <p:spPr/>
        <p:txBody>
          <a:bodyPr/>
          <a:lstStyle/>
          <a:p>
            <a:r>
              <a:rPr lang="cs-CZ" dirty="0" smtClean="0"/>
              <a:t>Předpis SŽ Z2</a:t>
            </a:r>
            <a:endParaRPr lang="cs-CZ" dirty="0"/>
          </a:p>
        </p:txBody>
      </p:sp>
      <p:sp>
        <p:nvSpPr>
          <p:cNvPr id="5" name="Slide Number Placeholder 4"/>
          <p:cNvSpPr>
            <a:spLocks noGrp="1"/>
          </p:cNvSpPr>
          <p:nvPr>
            <p:ph type="sldNum" sz="quarter" idx="15"/>
          </p:nvPr>
        </p:nvSpPr>
        <p:spPr/>
        <p:txBody>
          <a:bodyPr/>
          <a:lstStyle/>
          <a:p>
            <a:fld id="{D2BBFFE0-7584-47E7-90FA-15F39808A249}" type="slidenum">
              <a:rPr lang="cs-CZ" smtClean="0"/>
              <a:pPr/>
              <a:t>26</a:t>
            </a:fld>
            <a:endParaRPr lang="cs-CZ" dirty="0"/>
          </a:p>
        </p:txBody>
      </p:sp>
      <p:sp>
        <p:nvSpPr>
          <p:cNvPr id="6" name="Footer Placeholder 5"/>
          <p:cNvSpPr>
            <a:spLocks noGrp="1"/>
          </p:cNvSpPr>
          <p:nvPr>
            <p:ph type="ftr" sz="quarter" idx="16"/>
          </p:nvPr>
        </p:nvSpPr>
        <p:spPr/>
        <p:txBody>
          <a:bodyPr/>
          <a:lstStyle/>
          <a:p>
            <a:r>
              <a:rPr lang="cs-CZ" smtClean="0"/>
              <a:t>Seznámení s novým předpisem SŽ Z2</a:t>
            </a:r>
            <a:endParaRPr lang="cs-CZ" dirty="0"/>
          </a:p>
        </p:txBody>
      </p:sp>
      <p:pic>
        <p:nvPicPr>
          <p:cNvPr id="7" name="Obrázek 6"/>
          <p:cNvPicPr>
            <a:picLocks noChangeAspect="1"/>
          </p:cNvPicPr>
          <p:nvPr/>
        </p:nvPicPr>
        <p:blipFill>
          <a:blip r:embed="rId2"/>
          <a:stretch>
            <a:fillRect/>
          </a:stretch>
        </p:blipFill>
        <p:spPr>
          <a:xfrm>
            <a:off x="2195265" y="2228995"/>
            <a:ext cx="4759819" cy="3240000"/>
          </a:xfrm>
          <a:prstGeom prst="rect">
            <a:avLst/>
          </a:prstGeom>
        </p:spPr>
      </p:pic>
      <p:sp>
        <p:nvSpPr>
          <p:cNvPr id="8" name="TextovéPole 7"/>
          <p:cNvSpPr txBox="1"/>
          <p:nvPr/>
        </p:nvSpPr>
        <p:spPr>
          <a:xfrm>
            <a:off x="2313721" y="5518267"/>
            <a:ext cx="4572000" cy="369332"/>
          </a:xfrm>
          <a:prstGeom prst="rect">
            <a:avLst/>
          </a:prstGeom>
          <a:noFill/>
          <a:ln w="12700">
            <a:noFill/>
          </a:ln>
        </p:spPr>
        <p:txBody>
          <a:bodyPr wrap="square" lIns="0" tIns="0" rIns="0" bIns="0" rtlCol="0">
            <a:spAutoFit/>
          </a:bodyPr>
          <a:lstStyle/>
          <a:p>
            <a:pPr algn="ctr"/>
            <a:r>
              <a:rPr lang="cs-CZ" sz="1200" dirty="0" smtClean="0"/>
              <a:t>Foto pomocného stavědla (výřez s prvky pro PZS)</a:t>
            </a:r>
          </a:p>
        </p:txBody>
      </p:sp>
    </p:spTree>
    <p:extLst>
      <p:ext uri="{BB962C8B-B14F-4D97-AF65-F5344CB8AC3E}">
        <p14:creationId xmlns:p14="http://schemas.microsoft.com/office/powerpoint/2010/main" val="245433191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cs-CZ" b="1" dirty="0"/>
              <a:t>Obsah nového předpisu SŽ Z2</a:t>
            </a:r>
          </a:p>
          <a:p>
            <a:pPr marL="0" indent="0">
              <a:spcAft>
                <a:spcPts val="600"/>
              </a:spcAft>
              <a:buNone/>
            </a:pPr>
            <a:r>
              <a:rPr lang="cs-CZ" dirty="0" smtClean="0"/>
              <a:t>Rádiový ovladač</a:t>
            </a:r>
          </a:p>
          <a:p>
            <a:pPr>
              <a:spcAft>
                <a:spcPts val="600"/>
              </a:spcAft>
            </a:pPr>
            <a:r>
              <a:rPr lang="cs-CZ" dirty="0" smtClean="0"/>
              <a:t>doplněn popis a obsluha rádiového ovladače</a:t>
            </a:r>
          </a:p>
          <a:p>
            <a:pPr>
              <a:spcAft>
                <a:spcPts val="600"/>
              </a:spcAft>
            </a:pPr>
            <a:r>
              <a:rPr lang="cs-CZ" dirty="0" smtClean="0"/>
              <a:t>využití rádiového ovladače je zpravidla v dopravnách D3, </a:t>
            </a:r>
            <a:br>
              <a:rPr lang="cs-CZ" dirty="0" smtClean="0"/>
            </a:br>
            <a:r>
              <a:rPr lang="cs-CZ" dirty="0" smtClean="0"/>
              <a:t>na nákladištích, vlečkách, na zastávkách, odkud se vlak vrací zpět do zadní dopravny přes přejezd s PZS, apod.</a:t>
            </a:r>
          </a:p>
          <a:p>
            <a:pPr>
              <a:spcAft>
                <a:spcPts val="600"/>
              </a:spcAft>
            </a:pPr>
            <a:r>
              <a:rPr lang="cs-CZ" dirty="0" smtClean="0"/>
              <a:t>vzhledem k možnému rozsahu a počtu tlačítek na konkrétním rádiové ovladači musí být popis tlačítek a jejich funkcí uveden v ZDD</a:t>
            </a:r>
          </a:p>
        </p:txBody>
      </p:sp>
      <p:sp>
        <p:nvSpPr>
          <p:cNvPr id="3" name="Text Placeholder 2"/>
          <p:cNvSpPr>
            <a:spLocks noGrp="1"/>
          </p:cNvSpPr>
          <p:nvPr>
            <p:ph type="body" sz="quarter" idx="13"/>
          </p:nvPr>
        </p:nvSpPr>
        <p:spPr/>
        <p:txBody>
          <a:bodyPr/>
          <a:lstStyle/>
          <a:p>
            <a:pPr marL="0" indent="0">
              <a:buNone/>
            </a:pPr>
            <a:endParaRPr lang="cs-CZ" dirty="0"/>
          </a:p>
        </p:txBody>
      </p:sp>
      <p:sp>
        <p:nvSpPr>
          <p:cNvPr id="4" name="Title 3"/>
          <p:cNvSpPr>
            <a:spLocks noGrp="1"/>
          </p:cNvSpPr>
          <p:nvPr>
            <p:ph type="title"/>
          </p:nvPr>
        </p:nvSpPr>
        <p:spPr/>
        <p:txBody>
          <a:bodyPr/>
          <a:lstStyle/>
          <a:p>
            <a:r>
              <a:rPr lang="cs-CZ" dirty="0" smtClean="0"/>
              <a:t>Předpis SŽ Z2</a:t>
            </a:r>
            <a:endParaRPr lang="cs-CZ" dirty="0"/>
          </a:p>
        </p:txBody>
      </p:sp>
      <p:sp>
        <p:nvSpPr>
          <p:cNvPr id="5" name="Slide Number Placeholder 4"/>
          <p:cNvSpPr>
            <a:spLocks noGrp="1"/>
          </p:cNvSpPr>
          <p:nvPr>
            <p:ph type="sldNum" sz="quarter" idx="15"/>
          </p:nvPr>
        </p:nvSpPr>
        <p:spPr/>
        <p:txBody>
          <a:bodyPr/>
          <a:lstStyle/>
          <a:p>
            <a:fld id="{D2BBFFE0-7584-47E7-90FA-15F39808A249}" type="slidenum">
              <a:rPr lang="cs-CZ" smtClean="0"/>
              <a:pPr/>
              <a:t>27</a:t>
            </a:fld>
            <a:endParaRPr lang="cs-CZ" dirty="0"/>
          </a:p>
        </p:txBody>
      </p:sp>
      <p:sp>
        <p:nvSpPr>
          <p:cNvPr id="6" name="Footer Placeholder 5"/>
          <p:cNvSpPr>
            <a:spLocks noGrp="1"/>
          </p:cNvSpPr>
          <p:nvPr>
            <p:ph type="ftr" sz="quarter" idx="16"/>
          </p:nvPr>
        </p:nvSpPr>
        <p:spPr/>
        <p:txBody>
          <a:bodyPr/>
          <a:lstStyle/>
          <a:p>
            <a:r>
              <a:rPr lang="cs-CZ" smtClean="0"/>
              <a:t>Seznámení s novým předpisem SŽ Z2</a:t>
            </a:r>
            <a:endParaRPr lang="cs-CZ" dirty="0"/>
          </a:p>
        </p:txBody>
      </p:sp>
    </p:spTree>
    <p:extLst>
      <p:ext uri="{BB962C8B-B14F-4D97-AF65-F5344CB8AC3E}">
        <p14:creationId xmlns:p14="http://schemas.microsoft.com/office/powerpoint/2010/main" val="313017120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cs-CZ" b="1" dirty="0"/>
              <a:t>Obsah nového předpisu SŽ Z2</a:t>
            </a:r>
          </a:p>
          <a:p>
            <a:pPr marL="0" indent="0">
              <a:spcAft>
                <a:spcPts val="600"/>
              </a:spcAft>
              <a:buNone/>
            </a:pPr>
            <a:r>
              <a:rPr lang="cs-CZ" dirty="0" smtClean="0"/>
              <a:t>Rádiový ovladač</a:t>
            </a:r>
          </a:p>
          <a:p>
            <a:pPr marL="0" indent="0">
              <a:spcAft>
                <a:spcPts val="600"/>
              </a:spcAft>
              <a:buNone/>
            </a:pPr>
            <a:endParaRPr lang="cs-CZ" dirty="0" smtClean="0"/>
          </a:p>
        </p:txBody>
      </p:sp>
      <p:sp>
        <p:nvSpPr>
          <p:cNvPr id="3" name="Text Placeholder 2"/>
          <p:cNvSpPr>
            <a:spLocks noGrp="1"/>
          </p:cNvSpPr>
          <p:nvPr>
            <p:ph type="body" sz="quarter" idx="13"/>
          </p:nvPr>
        </p:nvSpPr>
        <p:spPr/>
        <p:txBody>
          <a:bodyPr/>
          <a:lstStyle/>
          <a:p>
            <a:pPr marL="0" indent="0">
              <a:buNone/>
            </a:pPr>
            <a:endParaRPr lang="cs-CZ" dirty="0"/>
          </a:p>
        </p:txBody>
      </p:sp>
      <p:sp>
        <p:nvSpPr>
          <p:cNvPr id="4" name="Title 3"/>
          <p:cNvSpPr>
            <a:spLocks noGrp="1"/>
          </p:cNvSpPr>
          <p:nvPr>
            <p:ph type="title"/>
          </p:nvPr>
        </p:nvSpPr>
        <p:spPr/>
        <p:txBody>
          <a:bodyPr/>
          <a:lstStyle/>
          <a:p>
            <a:r>
              <a:rPr lang="cs-CZ" dirty="0" smtClean="0"/>
              <a:t>Předpis SŽ Z2</a:t>
            </a:r>
            <a:endParaRPr lang="cs-CZ" dirty="0"/>
          </a:p>
        </p:txBody>
      </p:sp>
      <p:sp>
        <p:nvSpPr>
          <p:cNvPr id="5" name="Slide Number Placeholder 4"/>
          <p:cNvSpPr>
            <a:spLocks noGrp="1"/>
          </p:cNvSpPr>
          <p:nvPr>
            <p:ph type="sldNum" sz="quarter" idx="15"/>
          </p:nvPr>
        </p:nvSpPr>
        <p:spPr/>
        <p:txBody>
          <a:bodyPr/>
          <a:lstStyle/>
          <a:p>
            <a:fld id="{D2BBFFE0-7584-47E7-90FA-15F39808A249}" type="slidenum">
              <a:rPr lang="cs-CZ" smtClean="0"/>
              <a:pPr/>
              <a:t>28</a:t>
            </a:fld>
            <a:endParaRPr lang="cs-CZ" dirty="0"/>
          </a:p>
        </p:txBody>
      </p:sp>
      <p:sp>
        <p:nvSpPr>
          <p:cNvPr id="6" name="Footer Placeholder 5"/>
          <p:cNvSpPr>
            <a:spLocks noGrp="1"/>
          </p:cNvSpPr>
          <p:nvPr>
            <p:ph type="ftr" sz="quarter" idx="16"/>
          </p:nvPr>
        </p:nvSpPr>
        <p:spPr/>
        <p:txBody>
          <a:bodyPr/>
          <a:lstStyle/>
          <a:p>
            <a:r>
              <a:rPr lang="cs-CZ" smtClean="0"/>
              <a:t>Seznámení s novým předpisem SŽ Z2</a:t>
            </a:r>
            <a:endParaRPr lang="cs-CZ" dirty="0"/>
          </a:p>
        </p:txBody>
      </p:sp>
      <p:pic>
        <p:nvPicPr>
          <p:cNvPr id="7" name="Obrázek 6"/>
          <p:cNvPicPr>
            <a:picLocks noChangeAspect="1"/>
          </p:cNvPicPr>
          <p:nvPr/>
        </p:nvPicPr>
        <p:blipFill>
          <a:blip r:embed="rId2"/>
          <a:stretch>
            <a:fillRect/>
          </a:stretch>
        </p:blipFill>
        <p:spPr>
          <a:xfrm>
            <a:off x="615175" y="2416525"/>
            <a:ext cx="7920000" cy="2991323"/>
          </a:xfrm>
          <a:prstGeom prst="rect">
            <a:avLst/>
          </a:prstGeom>
        </p:spPr>
      </p:pic>
      <p:sp>
        <p:nvSpPr>
          <p:cNvPr id="8" name="TextovéPole 7"/>
          <p:cNvSpPr txBox="1"/>
          <p:nvPr/>
        </p:nvSpPr>
        <p:spPr>
          <a:xfrm>
            <a:off x="2313721" y="5547763"/>
            <a:ext cx="4572000" cy="184666"/>
          </a:xfrm>
          <a:prstGeom prst="rect">
            <a:avLst/>
          </a:prstGeom>
          <a:noFill/>
          <a:ln w="12700">
            <a:noFill/>
          </a:ln>
        </p:spPr>
        <p:txBody>
          <a:bodyPr wrap="square" lIns="0" tIns="0" rIns="0" bIns="0" rtlCol="0">
            <a:spAutoFit/>
          </a:bodyPr>
          <a:lstStyle/>
          <a:p>
            <a:pPr algn="ctr"/>
            <a:r>
              <a:rPr lang="cs-CZ" sz="1200" dirty="0" smtClean="0"/>
              <a:t>Příklady rádiových ovladačů</a:t>
            </a:r>
          </a:p>
        </p:txBody>
      </p:sp>
    </p:spTree>
    <p:extLst>
      <p:ext uri="{BB962C8B-B14F-4D97-AF65-F5344CB8AC3E}">
        <p14:creationId xmlns:p14="http://schemas.microsoft.com/office/powerpoint/2010/main" val="371812248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cs-CZ" b="1" dirty="0"/>
              <a:t>Obsah nového předpisu SŽ Z2</a:t>
            </a:r>
          </a:p>
          <a:p>
            <a:pPr marL="0" indent="0">
              <a:spcAft>
                <a:spcPts val="600"/>
              </a:spcAft>
              <a:buNone/>
            </a:pPr>
            <a:r>
              <a:rPr lang="cs-CZ" dirty="0" smtClean="0"/>
              <a:t>Přechodná ustanovení</a:t>
            </a:r>
          </a:p>
          <a:p>
            <a:pPr>
              <a:spcAft>
                <a:spcPts val="600"/>
              </a:spcAft>
            </a:pPr>
            <a:r>
              <a:rPr lang="cs-CZ" dirty="0" smtClean="0"/>
              <a:t>označení přejezdů s PZZ a přechodů kolejí s VZPK na ovládacích a kontrolních skříňkách, ovládacích stolech </a:t>
            </a:r>
            <a:br>
              <a:rPr lang="cs-CZ" dirty="0" smtClean="0"/>
            </a:br>
            <a:r>
              <a:rPr lang="cs-CZ" dirty="0" smtClean="0"/>
              <a:t>a indikačních deskách musí být provedena v souladu </a:t>
            </a:r>
            <a:br>
              <a:rPr lang="cs-CZ" dirty="0" smtClean="0"/>
            </a:br>
            <a:r>
              <a:rPr lang="cs-CZ" dirty="0" smtClean="0"/>
              <a:t>s ustanovením předpisu SŽ Z2 při nejbližší rekonstrukci ZZ, nejpozději však do 31. prosince 2034</a:t>
            </a:r>
          </a:p>
        </p:txBody>
      </p:sp>
      <p:sp>
        <p:nvSpPr>
          <p:cNvPr id="3" name="Text Placeholder 2"/>
          <p:cNvSpPr>
            <a:spLocks noGrp="1"/>
          </p:cNvSpPr>
          <p:nvPr>
            <p:ph type="body" sz="quarter" idx="13"/>
          </p:nvPr>
        </p:nvSpPr>
        <p:spPr/>
        <p:txBody>
          <a:bodyPr/>
          <a:lstStyle/>
          <a:p>
            <a:pPr marL="0" indent="0">
              <a:buNone/>
            </a:pPr>
            <a:endParaRPr lang="cs-CZ" dirty="0"/>
          </a:p>
        </p:txBody>
      </p:sp>
      <p:sp>
        <p:nvSpPr>
          <p:cNvPr id="4" name="Title 3"/>
          <p:cNvSpPr>
            <a:spLocks noGrp="1"/>
          </p:cNvSpPr>
          <p:nvPr>
            <p:ph type="title"/>
          </p:nvPr>
        </p:nvSpPr>
        <p:spPr/>
        <p:txBody>
          <a:bodyPr/>
          <a:lstStyle/>
          <a:p>
            <a:r>
              <a:rPr lang="cs-CZ" dirty="0" smtClean="0"/>
              <a:t>Předpis SŽ Z2</a:t>
            </a:r>
            <a:endParaRPr lang="cs-CZ" dirty="0"/>
          </a:p>
        </p:txBody>
      </p:sp>
      <p:sp>
        <p:nvSpPr>
          <p:cNvPr id="5" name="Slide Number Placeholder 4"/>
          <p:cNvSpPr>
            <a:spLocks noGrp="1"/>
          </p:cNvSpPr>
          <p:nvPr>
            <p:ph type="sldNum" sz="quarter" idx="15"/>
          </p:nvPr>
        </p:nvSpPr>
        <p:spPr/>
        <p:txBody>
          <a:bodyPr/>
          <a:lstStyle/>
          <a:p>
            <a:fld id="{D2BBFFE0-7584-47E7-90FA-15F39808A249}" type="slidenum">
              <a:rPr lang="cs-CZ" smtClean="0"/>
              <a:pPr/>
              <a:t>29</a:t>
            </a:fld>
            <a:endParaRPr lang="cs-CZ" dirty="0"/>
          </a:p>
        </p:txBody>
      </p:sp>
      <p:sp>
        <p:nvSpPr>
          <p:cNvPr id="6" name="Footer Placeholder 5"/>
          <p:cNvSpPr>
            <a:spLocks noGrp="1"/>
          </p:cNvSpPr>
          <p:nvPr>
            <p:ph type="ftr" sz="quarter" idx="16"/>
          </p:nvPr>
        </p:nvSpPr>
        <p:spPr/>
        <p:txBody>
          <a:bodyPr/>
          <a:lstStyle/>
          <a:p>
            <a:r>
              <a:rPr lang="cs-CZ" smtClean="0"/>
              <a:t>Seznámení s novým předpisem SŽ Z2</a:t>
            </a:r>
            <a:endParaRPr lang="cs-CZ" dirty="0"/>
          </a:p>
        </p:txBody>
      </p:sp>
    </p:spTree>
    <p:extLst>
      <p:ext uri="{BB962C8B-B14F-4D97-AF65-F5344CB8AC3E}">
        <p14:creationId xmlns:p14="http://schemas.microsoft.com/office/powerpoint/2010/main" val="1214439373"/>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p:cNvSpPr>
            <a:spLocks noGrp="1"/>
          </p:cNvSpPr>
          <p:nvPr>
            <p:ph type="subTitle" idx="1"/>
          </p:nvPr>
        </p:nvSpPr>
        <p:spPr/>
        <p:txBody>
          <a:bodyPr/>
          <a:lstStyle/>
          <a:p>
            <a:pPr marL="0" indent="0">
              <a:buNone/>
            </a:pPr>
            <a:r>
              <a:rPr lang="cs-CZ" dirty="0" smtClean="0"/>
              <a:t>Předpis SŽ Z2</a:t>
            </a:r>
            <a:endParaRPr lang="cs-CZ" dirty="0"/>
          </a:p>
          <a:p>
            <a:pPr marL="0" indent="0">
              <a:buNone/>
            </a:pPr>
            <a:endParaRPr lang="cs-CZ" dirty="0"/>
          </a:p>
          <a:p>
            <a:pPr marL="252000" lvl="1" indent="0">
              <a:buNone/>
            </a:pPr>
            <a:r>
              <a:rPr lang="cs-CZ" dirty="0" smtClean="0"/>
              <a:t>David Spisar</a:t>
            </a:r>
            <a:endParaRPr lang="cs-CZ" dirty="0"/>
          </a:p>
          <a:p>
            <a:pPr marL="504000" lvl="2" indent="0">
              <a:buNone/>
            </a:pPr>
            <a:r>
              <a:rPr lang="cs-CZ" dirty="0" smtClean="0"/>
              <a:t>systémový specialista</a:t>
            </a:r>
            <a:endParaRPr lang="cs-CZ" dirty="0"/>
          </a:p>
          <a:p>
            <a:pPr marL="504000" lvl="2" indent="0">
              <a:buNone/>
            </a:pPr>
            <a:endParaRPr lang="cs-CZ" dirty="0"/>
          </a:p>
          <a:p>
            <a:pPr marL="504000" lvl="2" indent="0">
              <a:buNone/>
            </a:pPr>
            <a:r>
              <a:rPr lang="cs-CZ" dirty="0" smtClean="0"/>
              <a:t>spisar@spravazeleznic.cz</a:t>
            </a:r>
            <a:endParaRPr lang="cs-CZ" dirty="0"/>
          </a:p>
        </p:txBody>
      </p:sp>
      <p:sp>
        <p:nvSpPr>
          <p:cNvPr id="3" name="Text Placeholder 2"/>
          <p:cNvSpPr>
            <a:spLocks noGrp="1"/>
          </p:cNvSpPr>
          <p:nvPr>
            <p:ph type="body" sz="quarter" idx="13"/>
          </p:nvPr>
        </p:nvSpPr>
        <p:spPr/>
        <p:txBody>
          <a:bodyPr/>
          <a:lstStyle/>
          <a:p>
            <a:pPr marL="0" indent="0">
              <a:buNone/>
            </a:pPr>
            <a:r>
              <a:rPr lang="cs-CZ" dirty="0" smtClean="0"/>
              <a:t>spravazeleznic.cz</a:t>
            </a:r>
            <a:endParaRPr lang="cs-CZ" dirty="0"/>
          </a:p>
        </p:txBody>
      </p:sp>
      <p:sp>
        <p:nvSpPr>
          <p:cNvPr id="4" name="Title 3"/>
          <p:cNvSpPr>
            <a:spLocks noGrp="1"/>
          </p:cNvSpPr>
          <p:nvPr>
            <p:ph type="title"/>
          </p:nvPr>
        </p:nvSpPr>
        <p:spPr/>
        <p:txBody>
          <a:bodyPr/>
          <a:lstStyle/>
          <a:p>
            <a:r>
              <a:rPr lang="cs-CZ"/>
              <a:t>Děkuji za pozornost</a:t>
            </a:r>
            <a:endParaRPr lang="cs-CZ" dirty="0"/>
          </a:p>
        </p:txBody>
      </p:sp>
      <p:sp>
        <p:nvSpPr>
          <p:cNvPr id="5" name="Text Placeholder 4"/>
          <p:cNvSpPr>
            <a:spLocks noGrp="1"/>
          </p:cNvSpPr>
          <p:nvPr>
            <p:ph type="body" sz="quarter" idx="15"/>
          </p:nvPr>
        </p:nvSpPr>
        <p:spPr/>
        <p:txBody>
          <a:bodyPr/>
          <a:lstStyle/>
          <a:p>
            <a:pPr marL="0" indent="0">
              <a:buNone/>
            </a:pPr>
            <a:r>
              <a:rPr lang="cs-CZ" dirty="0"/>
              <a:t>© Správa železnic, státní organizace </a:t>
            </a:r>
          </a:p>
          <a:p>
            <a:pPr marL="0" indent="0">
              <a:buNone/>
            </a:pPr>
            <a:r>
              <a:rPr lang="cs-CZ" dirty="0"/>
              <a:t>Dlážděná 1003/7, 110 00 Praha 1 </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SZDC">
      <a:dk1>
        <a:srgbClr val="002B59"/>
      </a:dk1>
      <a:lt1>
        <a:srgbClr val="FFFFFF"/>
      </a:lt1>
      <a:dk2>
        <a:srgbClr val="FF5200"/>
      </a:dk2>
      <a:lt2>
        <a:srgbClr val="FFFFFF"/>
      </a:lt2>
      <a:accent1>
        <a:srgbClr val="002B59"/>
      </a:accent1>
      <a:accent2>
        <a:srgbClr val="FF5200"/>
      </a:accent2>
      <a:accent3>
        <a:srgbClr val="00A1E0"/>
      </a:accent3>
      <a:accent4>
        <a:srgbClr val="737373"/>
      </a:accent4>
      <a:accent5>
        <a:srgbClr val="82BC00"/>
      </a:accent5>
      <a:accent6>
        <a:srgbClr val="34A49A"/>
      </a:accent6>
      <a:hlink>
        <a:srgbClr val="002B59"/>
      </a:hlink>
      <a:folHlink>
        <a:srgbClr val="737373"/>
      </a:folHlink>
    </a:clrScheme>
    <a:fontScheme name="SZDC">
      <a:majorFont>
        <a:latin typeface="Verdana"/>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accent3">
            <a:lumMod val="20000"/>
            <a:lumOff val="80000"/>
          </a:schemeClr>
        </a:solidFill>
        <a:ln w="12700">
          <a:solidFill>
            <a:schemeClr val="accent3"/>
          </a:solidFill>
        </a:ln>
      </a:spPr>
      <a:bodyPr lIns="72000" tIns="54000" rIns="72000" bIns="72000" rtlCol="0" anchor="t" anchorCtr="0"/>
      <a:lstStyle>
        <a:defPPr algn="l">
          <a:defRPr sz="1500" dirty="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w="12700">
          <a:solidFill>
            <a:schemeClr val="accent3"/>
          </a:solidFill>
          <a:headEnd type="none"/>
          <a:tailEnd type="none"/>
        </a:ln>
      </a:spPr>
      <a:bodyPr/>
      <a:lstStyle/>
      <a:style>
        <a:lnRef idx="1">
          <a:schemeClr val="accent1"/>
        </a:lnRef>
        <a:fillRef idx="0">
          <a:schemeClr val="accent1"/>
        </a:fillRef>
        <a:effectRef idx="0">
          <a:schemeClr val="accent1"/>
        </a:effectRef>
        <a:fontRef idx="minor">
          <a:schemeClr val="tx1"/>
        </a:fontRef>
      </a:style>
    </a:lnDef>
    <a:txDef>
      <a:spPr>
        <a:noFill/>
        <a:ln w="12700">
          <a:noFill/>
        </a:ln>
      </a:spPr>
      <a:bodyPr wrap="square" lIns="0" tIns="0" rIns="0" bIns="0" rtlCol="0">
        <a:spAutoFit/>
      </a:bodyPr>
      <a:lstStyle>
        <a:defPPr>
          <a:defRPr sz="1500" dirty="0" smtClean="0"/>
        </a:defPPr>
      </a:lstStyle>
    </a:tx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Motiv Office">
  <a:themeElements>
    <a:clrScheme name="Kancelář">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celář">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kument" ma:contentTypeID="0x010100D68DDC52BD08C74A84BD722897D47355" ma:contentTypeVersion="7" ma:contentTypeDescription="Vytvořit nový dokument" ma:contentTypeScope="" ma:versionID="0091792794118dfa8380e63db8c156dc">
  <xsd:schema xmlns:xsd="http://www.w3.org/2001/XMLSchema" xmlns:p="http://schemas.microsoft.com/office/2006/metadata/properties" xmlns:ns1="http://schemas.microsoft.com/sharepoint/v3" xmlns:ns2="http://schemas.microsoft.com/sharepoint/v3/fields" targetNamespace="http://schemas.microsoft.com/office/2006/metadata/properties" ma:root="true" ma:fieldsID="e50c54431dbdc2c5f53f82dc5678a903" ns1:_="" ns2:_="">
    <xsd:import namespace="http://schemas.microsoft.com/sharepoint/v3"/>
    <xsd:import namespace="http://schemas.microsoft.com/sharepoint/v3/fields"/>
    <xsd:element name="properties">
      <xsd:complexType>
        <xsd:sequence>
          <xsd:element name="documentManagement">
            <xsd:complexType>
              <xsd:all>
                <xsd:element ref="ns1:URL" minOccurs="0"/>
                <xsd:element ref="ns2:_Source" minOccurs="0"/>
                <xsd:element ref="ns2:_RightsManagement" minOccurs="0"/>
                <xsd:element ref="ns2:_Coverage" minOccurs="0"/>
              </xsd:all>
            </xsd:complexType>
          </xsd:element>
        </xsd:sequence>
      </xsd:complexType>
    </xsd:element>
  </xsd:schema>
  <xsd:schema xmlns:xsd="http://www.w3.org/2001/XMLSchema" xmlns:dms="http://schemas.microsoft.com/office/2006/documentManagement/types" targetNamespace="http://schemas.microsoft.com/sharepoint/v3" elementFormDefault="qualified">
    <xsd:import namespace="http://schemas.microsoft.com/office/2006/documentManagement/types"/>
    <xsd:element name="URL" ma:index="8" nillable="true" ma:displayName="Adresa URL" ma:internalName="URL">
      <xsd:complexType>
        <xsd:complexContent>
          <xsd:extension base="dms:URL">
            <xsd:sequence>
              <xsd:element name="Url" type="dms:ValidUrl" minOccurs="0" nillable="true"/>
              <xsd:element name="Description" type="xsd:string" nillable="true"/>
            </xsd:sequence>
          </xsd:extension>
        </xsd:complexContent>
      </xsd:complexType>
    </xsd:element>
  </xsd:schema>
  <xsd:schema xmlns:xsd="http://www.w3.org/2001/XMLSchema" xmlns:dms="http://schemas.microsoft.com/office/2006/documentManagement/types" targetNamespace="http://schemas.microsoft.com/sharepoint/v3/fields" elementFormDefault="qualified">
    <xsd:import namespace="http://schemas.microsoft.com/office/2006/documentManagement/types"/>
    <xsd:element name="_Source" ma:index="9" nillable="true" ma:displayName="Zdroj" ma:description="Odkazy na prostředky, z nichž byl tento prostředek odvozen" ma:internalName="_Source">
      <xsd:simpleType>
        <xsd:restriction base="dms:Note"/>
      </xsd:simpleType>
    </xsd:element>
    <xsd:element name="_RightsManagement" ma:index="10" nillable="true" ma:displayName="Správa práv" ma:description="Informace o právech souvisejících s tímto prostředkem" ma:internalName="_RightsManagement">
      <xsd:simpleType>
        <xsd:restriction base="dms:Note"/>
      </xsd:simpleType>
    </xsd:element>
    <xsd:element name="_Coverage" ma:index="11" nillable="true" ma:displayName="Pokrytí" ma:description="Rozsah" ma:internalName="_Coverag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office/internal/2005/internalDocumentation"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yp obsahu" ma:readOnly="true"/>
        <xsd:element ref="dc:title" minOccurs="0" maxOccurs="1" ma:index="4" ma:displayName="Nadpis"/>
        <xsd:element ref="dc:subject" minOccurs="0" maxOccurs="1"/>
        <xsd:element ref="dc:description" minOccurs="0" maxOccurs="1"/>
        <xsd:element name="keywords" minOccurs="0" maxOccurs="1" type="xsd:string"/>
        <xsd:element ref="dc:language" minOccurs="0" maxOccurs="1"/>
        <xsd:element name="category" minOccurs="0" maxOccurs="1" type="xsd:string" ma:index="12" ma:displayName="Kategorie"/>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lastPrinted" minOccurs="0" maxOccurs="1" type="xsd:dateTime"/>
        <xsd:element name="contentStatus" minOccurs="0" maxOccurs="1" type="xsd:string"/>
      </xsd:all>
    </xsd:complexType>
  </xsd:schema>
</ct:contentTypeSchema>
</file>

<file path=customXml/item3.xml><?xml version="1.0" encoding="utf-8"?>
<p:properties xmlns:p="http://schemas.microsoft.com/office/2006/metadata/properties" xmlns:xsi="http://www.w3.org/2001/XMLSchema-instance">
  <documentManagement>
    <_Source xmlns="http://schemas.microsoft.com/sharepoint/v3/fields" xsi:nil="true"/>
    <URL xmlns="http://schemas.microsoft.com/sharepoint/v3">
      <Url xsi:nil="true"/>
      <Description xsi:nil="true"/>
    </URL>
    <_Coverage xmlns="http://schemas.microsoft.com/sharepoint/v3/fields" xsi:nil="true"/>
    <_RightsManagement xmlns="http://schemas.microsoft.com/sharepoint/v3/fields" xsi:nil="true"/>
  </documentManagement>
</p:properties>
</file>

<file path=customXml/itemProps1.xml><?xml version="1.0" encoding="utf-8"?>
<ds:datastoreItem xmlns:ds="http://schemas.openxmlformats.org/officeDocument/2006/customXml" ds:itemID="{BEFF8EA7-1263-4087-AF0F-9F8B60680C1C}">
  <ds:schemaRefs>
    <ds:schemaRef ds:uri="http://schemas.microsoft.com/sharepoint/v3/contenttype/forms"/>
  </ds:schemaRefs>
</ds:datastoreItem>
</file>

<file path=customXml/itemProps2.xml><?xml version="1.0" encoding="utf-8"?>
<ds:datastoreItem xmlns:ds="http://schemas.openxmlformats.org/officeDocument/2006/customXml" ds:itemID="{D4959A55-E3B2-4E0A-BA1F-AAA071C6E5E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http://schemas.microsoft.com/sharepoint/v3/fields"/>
    <ds:schemaRef ds:uri="http://schemas.microsoft.com/office/2006/documentManagement/types"/>
    <ds:schemaRef ds:uri="http://schemas.openxmlformats.org/package/2006/metadata/core-properties"/>
    <ds:schemaRef ds:uri="http://purl.org/dc/elements/1.1/"/>
    <ds:schemaRef ds:uri="http://purl.org/dc/terms/"/>
    <ds:schemaRef ds:uri="http://schemas.microsoft.com/office/internal/2005/internalDocumentation"/>
  </ds:schemaRefs>
</ds:datastoreItem>
</file>

<file path=customXml/itemProps3.xml><?xml version="1.0" encoding="utf-8"?>
<ds:datastoreItem xmlns:ds="http://schemas.openxmlformats.org/officeDocument/2006/customXml" ds:itemID="{4A5EC983-CFE7-448C-B742-EDD42B46D1A8}">
  <ds:schemaRefs>
    <ds:schemaRef ds:uri="http://purl.org/dc/dcmitype/"/>
    <ds:schemaRef ds:uri="http://schemas.microsoft.com/office/2006/documentManagement/types"/>
    <ds:schemaRef ds:uri="http://purl.org/dc/elements/1.1/"/>
    <ds:schemaRef ds:uri="http://schemas.microsoft.com/office/2006/metadata/properties"/>
    <ds:schemaRef ds:uri="http://schemas.microsoft.com/sharepoint/v3"/>
    <ds:schemaRef ds:uri="http://purl.org/dc/terms/"/>
    <ds:schemaRef ds:uri="http://schemas.openxmlformats.org/package/2006/metadata/core-properties"/>
    <ds:schemaRef ds:uri="http://schemas.microsoft.com/sharepoint/v3/field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9077</TotalTime>
  <Words>1817</Words>
  <Application>Microsoft Office PowerPoint</Application>
  <PresentationFormat>Předvádění na obrazovce (4:3)</PresentationFormat>
  <Paragraphs>254</Paragraphs>
  <Slides>30</Slides>
  <Notes>0</Notes>
  <HiddenSlides>0</HiddenSlides>
  <MMClips>0</MMClips>
  <ScaleCrop>false</ScaleCrop>
  <HeadingPairs>
    <vt:vector size="6" baseType="variant">
      <vt:variant>
        <vt:lpstr>Použitá písma</vt:lpstr>
      </vt:variant>
      <vt:variant>
        <vt:i4>2</vt:i4>
      </vt:variant>
      <vt:variant>
        <vt:lpstr>Motiv</vt:lpstr>
      </vt:variant>
      <vt:variant>
        <vt:i4>1</vt:i4>
      </vt:variant>
      <vt:variant>
        <vt:lpstr>Nadpisy snímků</vt:lpstr>
      </vt:variant>
      <vt:variant>
        <vt:i4>30</vt:i4>
      </vt:variant>
    </vt:vector>
  </HeadingPairs>
  <TitlesOfParts>
    <vt:vector size="33" baseType="lpstr">
      <vt:lpstr>Calibri</vt:lpstr>
      <vt:lpstr>Verdana</vt:lpstr>
      <vt:lpstr>Office Theme</vt:lpstr>
      <vt:lpstr>Předpis SŽ Z2</vt:lpstr>
      <vt:lpstr>Předpis SŽ Z2</vt:lpstr>
      <vt:lpstr>Předpis SŽ Z2</vt:lpstr>
      <vt:lpstr>Předpis SŽ Z2</vt:lpstr>
      <vt:lpstr>Předpis SŽ Z2</vt:lpstr>
      <vt:lpstr>Předpis SŽ Z2</vt:lpstr>
      <vt:lpstr>Předpis SŽ Z2</vt:lpstr>
      <vt:lpstr>Předpis SŽ Z2</vt:lpstr>
      <vt:lpstr>Předpis SŽ Z2</vt:lpstr>
      <vt:lpstr>Předpis SŽ Z2</vt:lpstr>
      <vt:lpstr>Předpis SŽ Z2</vt:lpstr>
      <vt:lpstr>Předpis SŽ Z2</vt:lpstr>
      <vt:lpstr>Předpis SŽ Z2</vt:lpstr>
      <vt:lpstr>Předpis SŽ Z2</vt:lpstr>
      <vt:lpstr>Předpis SŽ Z2</vt:lpstr>
      <vt:lpstr>Předpis SŽ Z2</vt:lpstr>
      <vt:lpstr>Předpis SŽ Z2</vt:lpstr>
      <vt:lpstr>Předpis SŽ Z2</vt:lpstr>
      <vt:lpstr>Předpis SŽ Z2</vt:lpstr>
      <vt:lpstr>Předpis SŽ Z2</vt:lpstr>
      <vt:lpstr>Předpis SŽ Z2</vt:lpstr>
      <vt:lpstr>Předpis SŽ Z2</vt:lpstr>
      <vt:lpstr>Předpis SŽ Z2</vt:lpstr>
      <vt:lpstr>Předpis SŽ Z2</vt:lpstr>
      <vt:lpstr>Předpis SŽ Z2</vt:lpstr>
      <vt:lpstr>Předpis SŽ Z2</vt:lpstr>
      <vt:lpstr>Předpis SŽ Z2</vt:lpstr>
      <vt:lpstr>Předpis SŽ Z2</vt:lpstr>
      <vt:lpstr>Předpis SŽ Z2</vt:lpstr>
      <vt:lpstr>Děkuji za pozornost</vt:lpstr>
    </vt:vector>
  </TitlesOfParts>
  <Company>Správa železnic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Dlouhý název  příslušné prezentace</dc:title>
  <dc:creator>Bérová Šárka</dc:creator>
  <cp:lastModifiedBy>Spisar David</cp:lastModifiedBy>
  <cp:revision>508</cp:revision>
  <cp:lastPrinted>2021-03-22T07:13:15Z</cp:lastPrinted>
  <dcterms:created xsi:type="dcterms:W3CDTF">2018-05-24T14:44:43Z</dcterms:created>
  <dcterms:modified xsi:type="dcterms:W3CDTF">2024-04-19T04:36:59Z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0x010100D68DDC52BD08C74A84BD722897D47355</vt:lpwstr>
  </property>
</Properties>
</file>