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6"/>
  </p:sldMasterIdLst>
  <p:notesMasterIdLst>
    <p:notesMasterId r:id="rId17"/>
  </p:notesMasterIdLst>
  <p:handoutMasterIdLst>
    <p:handoutMasterId r:id="rId18"/>
  </p:handoutMasterIdLst>
  <p:sldIdLst>
    <p:sldId id="256" r:id="rId7"/>
    <p:sldId id="358" r:id="rId8"/>
    <p:sldId id="379" r:id="rId9"/>
    <p:sldId id="636139283" r:id="rId10"/>
    <p:sldId id="636139290" r:id="rId11"/>
    <p:sldId id="636139291" r:id="rId12"/>
    <p:sldId id="384" r:id="rId13"/>
    <p:sldId id="636139295" r:id="rId14"/>
    <p:sldId id="375" r:id="rId15"/>
    <p:sldId id="324" r:id="rId16"/>
  </p:sldIdLst>
  <p:sldSz cx="16256000" cy="9144000"/>
  <p:notesSz cx="6797675" cy="9926638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ssoliński Dominik" initials="OD" lastIdx="9" clrIdx="0"/>
  <p:cmAuthor id="2" name="Szkudlarz Emilia" initials="SE" lastIdx="2" clrIdx="1">
    <p:extLst>
      <p:ext uri="{19B8F6BF-5375-455C-9EA6-DF929625EA0E}">
        <p15:presenceInfo xmlns:p15="http://schemas.microsoft.com/office/powerpoint/2012/main" userId="S-1-5-21-114579573-3725427031-314597805-29328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D84"/>
    <a:srgbClr val="229955"/>
    <a:srgbClr val="FDC90C"/>
    <a:srgbClr val="B2B2B2"/>
    <a:srgbClr val="5F5F5F"/>
    <a:srgbClr val="009900"/>
    <a:srgbClr val="4D4D4D"/>
    <a:srgbClr val="808080"/>
    <a:srgbClr val="969696"/>
    <a:srgbClr val="1157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Styl ciemny 2 - Akcent 1/Ak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yl pośredni 2 — Ak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Styl z motywem 1 — Ak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4C1A8A3-306A-4EB7-A6B1-4F7E0EB9C5D6}" styleName="Styl pośredni 3 — Ak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Styl jasny 1 — Ak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CAF9ED-07DC-4A11-8D7F-57B35C25682E}" styleName="Styl pośredni 1 — Ak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E25E649-3F16-4E02-A733-19D2CDBF48F0}" styleName="Styl pośredni 3 — Ak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Styl pośredni 1 — Ak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85BE263C-DBD7-4A20-BB59-AAB30ACAA65A}" styleName="Styl pośredni 3 — Ak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Styl jasny 2 — Ak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12C8C85-51F0-491E-9774-3900AFEF0FD7}" styleName="Styl jasny 2 — Ak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3883" autoAdjust="0"/>
  </p:normalViewPr>
  <p:slideViewPr>
    <p:cSldViewPr>
      <p:cViewPr varScale="1">
        <p:scale>
          <a:sx n="74" d="100"/>
          <a:sy n="74" d="100"/>
        </p:scale>
        <p:origin x="603" y="65"/>
      </p:cViewPr>
      <p:guideLst>
        <p:guide orient="horz" pos="2880"/>
        <p:guide pos="5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5.xml"/><Relationship Id="rId5" Type="http://schemas.openxmlformats.org/officeDocument/2006/relationships/customXml" Target="../customXml/item5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commentAuthors" Target="commentAuthor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701FBB-4F3B-4DE0-850E-5822FCF9EE46}" type="doc">
      <dgm:prSet loTypeId="urn:microsoft.com/office/officeart/2005/8/layout/radial3" loCatId="cycle" qsTypeId="urn:microsoft.com/office/officeart/2005/8/quickstyle/simple2" qsCatId="simple" csTypeId="urn:microsoft.com/office/officeart/2005/8/colors/accent1_5" csCatId="accent1" phldr="1"/>
      <dgm:spPr/>
      <dgm:t>
        <a:bodyPr/>
        <a:lstStyle/>
        <a:p>
          <a:endParaRPr lang="pl-PL"/>
        </a:p>
      </dgm:t>
    </dgm:pt>
    <dgm:pt modelId="{65531362-72C9-483B-9954-9A1BBE0002DB}">
      <dgm:prSet phldrT="[Tekst]"/>
      <dgm:spPr/>
      <dgm:t>
        <a:bodyPr/>
        <a:lstStyle/>
        <a:p>
          <a:endParaRPr lang="pl-PL" dirty="0"/>
        </a:p>
      </dgm:t>
    </dgm:pt>
    <dgm:pt modelId="{B0B3B493-A073-4705-8C7E-732CEA300380}" type="parTrans" cxnId="{19A3FC30-1D3F-448B-877A-D5F08BB86ECB}">
      <dgm:prSet/>
      <dgm:spPr/>
      <dgm:t>
        <a:bodyPr/>
        <a:lstStyle/>
        <a:p>
          <a:endParaRPr lang="pl-PL"/>
        </a:p>
      </dgm:t>
    </dgm:pt>
    <dgm:pt modelId="{05D3D9D4-5413-4B71-8140-AE8CCFD36FFB}" type="sibTrans" cxnId="{19A3FC30-1D3F-448B-877A-D5F08BB86ECB}">
      <dgm:prSet/>
      <dgm:spPr/>
      <dgm:t>
        <a:bodyPr/>
        <a:lstStyle/>
        <a:p>
          <a:endParaRPr lang="pl-PL"/>
        </a:p>
      </dgm:t>
    </dgm:pt>
    <dgm:pt modelId="{188DD348-82D0-4DC9-9808-2BD82A337D99}">
      <dgm:prSet phldrT="[Tekst]"/>
      <dgm:spPr/>
      <dgm:t>
        <a:bodyPr vert="horz"/>
        <a:lstStyle/>
        <a:p>
          <a:endParaRPr lang="pl-PL" dirty="0"/>
        </a:p>
      </dgm:t>
    </dgm:pt>
    <dgm:pt modelId="{B7A3EBAC-F29A-4886-AE1D-2830D2C75DF1}" type="parTrans" cxnId="{D8A34150-9D25-438F-9C96-D4777B7186AE}">
      <dgm:prSet/>
      <dgm:spPr/>
      <dgm:t>
        <a:bodyPr/>
        <a:lstStyle/>
        <a:p>
          <a:endParaRPr lang="pl-PL"/>
        </a:p>
      </dgm:t>
    </dgm:pt>
    <dgm:pt modelId="{2C8FEFF6-14C6-4FCC-9381-70677BE9B2E8}" type="sibTrans" cxnId="{D8A34150-9D25-438F-9C96-D4777B7186AE}">
      <dgm:prSet/>
      <dgm:spPr/>
      <dgm:t>
        <a:bodyPr/>
        <a:lstStyle/>
        <a:p>
          <a:endParaRPr lang="pl-PL"/>
        </a:p>
      </dgm:t>
    </dgm:pt>
    <dgm:pt modelId="{C4D1A9A3-A771-4DC9-AC01-4505AEB994F4}">
      <dgm:prSet phldrT="[Tekst]"/>
      <dgm:spPr/>
      <dgm:t>
        <a:bodyPr vert="horz"/>
        <a:lstStyle/>
        <a:p>
          <a:endParaRPr lang="pl-PL" dirty="0"/>
        </a:p>
      </dgm:t>
    </dgm:pt>
    <dgm:pt modelId="{6C5AB16F-729F-4773-9CF4-0CD566ED2473}" type="parTrans" cxnId="{C95C6E1E-E82E-4B55-AB4F-BB73AC41E529}">
      <dgm:prSet/>
      <dgm:spPr/>
      <dgm:t>
        <a:bodyPr/>
        <a:lstStyle/>
        <a:p>
          <a:endParaRPr lang="pl-PL"/>
        </a:p>
      </dgm:t>
    </dgm:pt>
    <dgm:pt modelId="{868C6E0E-0F4D-47C0-AE58-C39040C22E97}" type="sibTrans" cxnId="{C95C6E1E-E82E-4B55-AB4F-BB73AC41E529}">
      <dgm:prSet/>
      <dgm:spPr/>
      <dgm:t>
        <a:bodyPr/>
        <a:lstStyle/>
        <a:p>
          <a:endParaRPr lang="pl-PL"/>
        </a:p>
      </dgm:t>
    </dgm:pt>
    <dgm:pt modelId="{8BF22B16-31B9-4EDB-A155-B8F80994B44D}">
      <dgm:prSet/>
      <dgm:spPr/>
      <dgm:t>
        <a:bodyPr vert="horz"/>
        <a:lstStyle/>
        <a:p>
          <a:endParaRPr lang="pl-PL"/>
        </a:p>
      </dgm:t>
    </dgm:pt>
    <dgm:pt modelId="{4D15A73A-4AAC-4416-80B3-45C3294BFDC4}" type="parTrans" cxnId="{7A56047A-3EC3-4C59-A3C6-8074B13940C2}">
      <dgm:prSet/>
      <dgm:spPr/>
      <dgm:t>
        <a:bodyPr/>
        <a:lstStyle/>
        <a:p>
          <a:endParaRPr lang="pl-PL"/>
        </a:p>
      </dgm:t>
    </dgm:pt>
    <dgm:pt modelId="{AFBC3FBA-94B0-4659-998D-0E75B24AF758}" type="sibTrans" cxnId="{7A56047A-3EC3-4C59-A3C6-8074B13940C2}">
      <dgm:prSet/>
      <dgm:spPr/>
      <dgm:t>
        <a:bodyPr/>
        <a:lstStyle/>
        <a:p>
          <a:endParaRPr lang="pl-PL"/>
        </a:p>
      </dgm:t>
    </dgm:pt>
    <dgm:pt modelId="{D682758C-6B8F-4244-AE3F-F738E992B527}">
      <dgm:prSet/>
      <dgm:spPr/>
      <dgm:t>
        <a:bodyPr vert="horz"/>
        <a:lstStyle/>
        <a:p>
          <a:endParaRPr lang="pl-PL"/>
        </a:p>
      </dgm:t>
    </dgm:pt>
    <dgm:pt modelId="{26B80D78-9A2B-4CF8-8CE6-AD1078E6889C}" type="parTrans" cxnId="{DFFC3ED3-6C94-4DC3-B7B8-79309466088B}">
      <dgm:prSet/>
      <dgm:spPr/>
      <dgm:t>
        <a:bodyPr/>
        <a:lstStyle/>
        <a:p>
          <a:endParaRPr lang="pl-PL"/>
        </a:p>
      </dgm:t>
    </dgm:pt>
    <dgm:pt modelId="{F6F32B16-6D1A-4EDB-B890-CA51AE669D18}" type="sibTrans" cxnId="{DFFC3ED3-6C94-4DC3-B7B8-79309466088B}">
      <dgm:prSet/>
      <dgm:spPr/>
      <dgm:t>
        <a:bodyPr/>
        <a:lstStyle/>
        <a:p>
          <a:endParaRPr lang="pl-PL"/>
        </a:p>
      </dgm:t>
    </dgm:pt>
    <dgm:pt modelId="{7A285141-D015-45D5-A1E1-6C078ABB5677}">
      <dgm:prSet/>
      <dgm:spPr/>
      <dgm:t>
        <a:bodyPr vert="horz"/>
        <a:lstStyle/>
        <a:p>
          <a:endParaRPr lang="pl-PL" dirty="0"/>
        </a:p>
      </dgm:t>
    </dgm:pt>
    <dgm:pt modelId="{1B391FE5-F17F-47C9-AC4B-82FBC19DEC12}" type="parTrans" cxnId="{49021185-306B-449B-958B-3DE478B9F9B5}">
      <dgm:prSet/>
      <dgm:spPr/>
      <dgm:t>
        <a:bodyPr/>
        <a:lstStyle/>
        <a:p>
          <a:endParaRPr lang="pl-PL"/>
        </a:p>
      </dgm:t>
    </dgm:pt>
    <dgm:pt modelId="{E8467A4B-30D4-4DE5-8904-D51D35B0377D}" type="sibTrans" cxnId="{49021185-306B-449B-958B-3DE478B9F9B5}">
      <dgm:prSet/>
      <dgm:spPr/>
      <dgm:t>
        <a:bodyPr/>
        <a:lstStyle/>
        <a:p>
          <a:endParaRPr lang="pl-PL"/>
        </a:p>
      </dgm:t>
    </dgm:pt>
    <dgm:pt modelId="{82E62597-B583-4250-B7DB-D4648309EA41}">
      <dgm:prSet/>
      <dgm:spPr/>
      <dgm:t>
        <a:bodyPr vert="horz"/>
        <a:lstStyle/>
        <a:p>
          <a:endParaRPr lang="pl-PL"/>
        </a:p>
      </dgm:t>
    </dgm:pt>
    <dgm:pt modelId="{DFF8459F-2859-4C0D-80BE-A0C27A09C7A9}" type="parTrans" cxnId="{1225A9CE-4434-4DE8-BEDE-13BB4DFA5693}">
      <dgm:prSet/>
      <dgm:spPr/>
      <dgm:t>
        <a:bodyPr/>
        <a:lstStyle/>
        <a:p>
          <a:endParaRPr lang="pl-PL"/>
        </a:p>
      </dgm:t>
    </dgm:pt>
    <dgm:pt modelId="{817550AA-C3E0-48B3-B232-E5856607001E}" type="sibTrans" cxnId="{1225A9CE-4434-4DE8-BEDE-13BB4DFA5693}">
      <dgm:prSet/>
      <dgm:spPr/>
      <dgm:t>
        <a:bodyPr/>
        <a:lstStyle/>
        <a:p>
          <a:endParaRPr lang="pl-PL"/>
        </a:p>
      </dgm:t>
    </dgm:pt>
    <dgm:pt modelId="{A0B69418-3414-4963-A373-892C1F418B22}">
      <dgm:prSet/>
      <dgm:spPr/>
      <dgm:t>
        <a:bodyPr vert="horz"/>
        <a:lstStyle/>
        <a:p>
          <a:endParaRPr lang="pl-PL"/>
        </a:p>
      </dgm:t>
    </dgm:pt>
    <dgm:pt modelId="{2C46A4F7-D765-405A-A4B5-C62262EBF13F}" type="parTrans" cxnId="{B4F2D0C4-70DB-4E2B-9B01-FB2419E9400C}">
      <dgm:prSet/>
      <dgm:spPr/>
      <dgm:t>
        <a:bodyPr/>
        <a:lstStyle/>
        <a:p>
          <a:endParaRPr lang="pl-PL"/>
        </a:p>
      </dgm:t>
    </dgm:pt>
    <dgm:pt modelId="{0FAEA827-E7D7-4F61-8086-63E1AFE7960B}" type="sibTrans" cxnId="{B4F2D0C4-70DB-4E2B-9B01-FB2419E9400C}">
      <dgm:prSet/>
      <dgm:spPr/>
      <dgm:t>
        <a:bodyPr/>
        <a:lstStyle/>
        <a:p>
          <a:endParaRPr lang="pl-PL"/>
        </a:p>
      </dgm:t>
    </dgm:pt>
    <dgm:pt modelId="{8AFF68E1-DB9B-4771-854B-F7CEBE80C0C1}">
      <dgm:prSet/>
      <dgm:spPr/>
      <dgm:t>
        <a:bodyPr vert="horz"/>
        <a:lstStyle/>
        <a:p>
          <a:endParaRPr lang="pl-PL"/>
        </a:p>
      </dgm:t>
    </dgm:pt>
    <dgm:pt modelId="{1936314C-0CA1-42A8-95F9-4BA351A4C85C}" type="parTrans" cxnId="{839C844D-F489-4772-B8EC-76AA17F2E390}">
      <dgm:prSet/>
      <dgm:spPr/>
      <dgm:t>
        <a:bodyPr/>
        <a:lstStyle/>
        <a:p>
          <a:endParaRPr lang="pl-PL"/>
        </a:p>
      </dgm:t>
    </dgm:pt>
    <dgm:pt modelId="{69581C0C-1664-4A3F-AA0F-5B4C72E20266}" type="sibTrans" cxnId="{839C844D-F489-4772-B8EC-76AA17F2E390}">
      <dgm:prSet/>
      <dgm:spPr/>
      <dgm:t>
        <a:bodyPr/>
        <a:lstStyle/>
        <a:p>
          <a:endParaRPr lang="pl-PL"/>
        </a:p>
      </dgm:t>
    </dgm:pt>
    <dgm:pt modelId="{D6AD1110-33DB-43C9-9699-B23A689301AC}">
      <dgm:prSet phldrT="[Tekst]"/>
      <dgm:spPr/>
      <dgm:t>
        <a:bodyPr vert="horz"/>
        <a:lstStyle/>
        <a:p>
          <a:endParaRPr lang="pl-PL" dirty="0"/>
        </a:p>
      </dgm:t>
    </dgm:pt>
    <dgm:pt modelId="{1381FFE9-3A2A-404E-BD5F-FF03DFF5DE05}" type="sibTrans" cxnId="{226949DF-B4A0-4B99-80EB-46EF1015B02A}">
      <dgm:prSet/>
      <dgm:spPr/>
      <dgm:t>
        <a:bodyPr/>
        <a:lstStyle/>
        <a:p>
          <a:endParaRPr lang="pl-PL"/>
        </a:p>
      </dgm:t>
    </dgm:pt>
    <dgm:pt modelId="{F0007541-9431-47EA-B90B-6161C9FDBA6B}" type="parTrans" cxnId="{226949DF-B4A0-4B99-80EB-46EF1015B02A}">
      <dgm:prSet/>
      <dgm:spPr/>
      <dgm:t>
        <a:bodyPr/>
        <a:lstStyle/>
        <a:p>
          <a:endParaRPr lang="pl-PL"/>
        </a:p>
      </dgm:t>
    </dgm:pt>
    <dgm:pt modelId="{828B0BEB-D7D2-461E-AC99-1CF37A2C01F9}">
      <dgm:prSet phldrT="[Tekst]"/>
      <dgm:spPr>
        <a:solidFill>
          <a:srgbClr val="4D4D4D">
            <a:alpha val="50000"/>
          </a:srgbClr>
        </a:solidFill>
      </dgm:spPr>
      <dgm:t>
        <a:bodyPr/>
        <a:lstStyle/>
        <a:p>
          <a:endParaRPr lang="pl-PL" dirty="0">
            <a:solidFill>
              <a:srgbClr val="FFC000"/>
            </a:solidFill>
          </a:endParaRPr>
        </a:p>
      </dgm:t>
    </dgm:pt>
    <dgm:pt modelId="{1FFDC585-2832-4075-AE54-9F041CD588D7}" type="sibTrans" cxnId="{C9229BD2-C75D-438A-AD3D-BBCA99ECD826}">
      <dgm:prSet/>
      <dgm:spPr/>
      <dgm:t>
        <a:bodyPr/>
        <a:lstStyle/>
        <a:p>
          <a:endParaRPr lang="pl-PL"/>
        </a:p>
      </dgm:t>
    </dgm:pt>
    <dgm:pt modelId="{FB2391DC-662A-4C41-9982-554D5889BA6B}" type="parTrans" cxnId="{C9229BD2-C75D-438A-AD3D-BBCA99ECD826}">
      <dgm:prSet/>
      <dgm:spPr/>
      <dgm:t>
        <a:bodyPr/>
        <a:lstStyle/>
        <a:p>
          <a:endParaRPr lang="pl-PL"/>
        </a:p>
      </dgm:t>
    </dgm:pt>
    <dgm:pt modelId="{EBB62AFD-79D9-42DB-8635-A1568489C328}">
      <dgm:prSet/>
      <dgm:spPr/>
      <dgm:t>
        <a:bodyPr vert="horz"/>
        <a:lstStyle/>
        <a:p>
          <a:endParaRPr lang="pl-PL"/>
        </a:p>
      </dgm:t>
    </dgm:pt>
    <dgm:pt modelId="{B6E1DEAC-AA40-45D2-B436-925E7272DC8D}" type="parTrans" cxnId="{6D1E238F-CFE4-41DA-8493-CCB7522FFFA2}">
      <dgm:prSet/>
      <dgm:spPr/>
      <dgm:t>
        <a:bodyPr/>
        <a:lstStyle/>
        <a:p>
          <a:endParaRPr lang="pl-PL"/>
        </a:p>
      </dgm:t>
    </dgm:pt>
    <dgm:pt modelId="{02D3B7D1-C49D-4AC6-B4E7-8EE4D7490186}" type="sibTrans" cxnId="{6D1E238F-CFE4-41DA-8493-CCB7522FFFA2}">
      <dgm:prSet/>
      <dgm:spPr/>
      <dgm:t>
        <a:bodyPr/>
        <a:lstStyle/>
        <a:p>
          <a:endParaRPr lang="pl-PL"/>
        </a:p>
      </dgm:t>
    </dgm:pt>
    <dgm:pt modelId="{F22AAEC2-A8BB-449C-A446-E42F47B27A0C}">
      <dgm:prSet/>
      <dgm:spPr/>
      <dgm:t>
        <a:bodyPr/>
        <a:lstStyle/>
        <a:p>
          <a:endParaRPr lang="pl-PL"/>
        </a:p>
      </dgm:t>
    </dgm:pt>
    <dgm:pt modelId="{463F8335-FEA9-4C41-8E9D-F71AC310D1B9}" type="parTrans" cxnId="{EDCD8119-C58A-4EDD-8E0D-1BA3AD718C51}">
      <dgm:prSet/>
      <dgm:spPr/>
      <dgm:t>
        <a:bodyPr/>
        <a:lstStyle/>
        <a:p>
          <a:endParaRPr lang="pl-PL"/>
        </a:p>
      </dgm:t>
    </dgm:pt>
    <dgm:pt modelId="{E5BE96CD-3935-4A0E-B52B-52B4F971F349}" type="sibTrans" cxnId="{EDCD8119-C58A-4EDD-8E0D-1BA3AD718C51}">
      <dgm:prSet/>
      <dgm:spPr/>
      <dgm:t>
        <a:bodyPr/>
        <a:lstStyle/>
        <a:p>
          <a:endParaRPr lang="pl-PL"/>
        </a:p>
      </dgm:t>
    </dgm:pt>
    <dgm:pt modelId="{31725465-C8F6-4C05-871C-CD659AC61F62}">
      <dgm:prSet/>
      <dgm:spPr/>
      <dgm:t>
        <a:bodyPr vert="horz"/>
        <a:lstStyle/>
        <a:p>
          <a:endParaRPr lang="pl-PL"/>
        </a:p>
      </dgm:t>
    </dgm:pt>
    <dgm:pt modelId="{A6DBF233-E89D-4A98-B66E-B37B7113F5DC}" type="parTrans" cxnId="{3EEB1D41-703E-4B56-BFAB-125D12AE08AF}">
      <dgm:prSet/>
      <dgm:spPr/>
      <dgm:t>
        <a:bodyPr/>
        <a:lstStyle/>
        <a:p>
          <a:endParaRPr lang="pl-PL"/>
        </a:p>
      </dgm:t>
    </dgm:pt>
    <dgm:pt modelId="{E0BF5C9A-B812-4095-A131-82175F62C74F}" type="sibTrans" cxnId="{3EEB1D41-703E-4B56-BFAB-125D12AE08AF}">
      <dgm:prSet/>
      <dgm:spPr/>
      <dgm:t>
        <a:bodyPr/>
        <a:lstStyle/>
        <a:p>
          <a:endParaRPr lang="pl-PL"/>
        </a:p>
      </dgm:t>
    </dgm:pt>
    <dgm:pt modelId="{6170AB51-8A40-470B-A563-CF33EEB584CD}" type="pres">
      <dgm:prSet presAssocID="{E6701FBB-4F3B-4DE0-850E-5822FCF9EE46}" presName="composite" presStyleCnt="0">
        <dgm:presLayoutVars>
          <dgm:chMax val="1"/>
          <dgm:dir/>
          <dgm:resizeHandles val="exact"/>
        </dgm:presLayoutVars>
      </dgm:prSet>
      <dgm:spPr/>
    </dgm:pt>
    <dgm:pt modelId="{48ADEB7B-BF1C-4ED4-AEBB-5F862D167026}" type="pres">
      <dgm:prSet presAssocID="{E6701FBB-4F3B-4DE0-850E-5822FCF9EE46}" presName="radial" presStyleCnt="0">
        <dgm:presLayoutVars>
          <dgm:animLvl val="ctr"/>
        </dgm:presLayoutVars>
      </dgm:prSet>
      <dgm:spPr/>
    </dgm:pt>
    <dgm:pt modelId="{737B6F8B-A168-4D03-9F64-F47AD6F902D5}" type="pres">
      <dgm:prSet presAssocID="{828B0BEB-D7D2-461E-AC99-1CF37A2C01F9}" presName="centerShape" presStyleLbl="vennNode1" presStyleIdx="0" presStyleCnt="13" custScaleX="127461" custScaleY="127461" custLinFactNeighborX="26" custLinFactNeighborY="31"/>
      <dgm:spPr/>
    </dgm:pt>
    <dgm:pt modelId="{3E4905F7-FEE3-4C24-8F91-D1B5D2D39CF3}" type="pres">
      <dgm:prSet presAssocID="{D6AD1110-33DB-43C9-9699-B23A689301AC}" presName="node" presStyleLbl="vennNode1" presStyleIdx="1" presStyleCnt="13">
        <dgm:presLayoutVars>
          <dgm:bulletEnabled val="1"/>
        </dgm:presLayoutVars>
      </dgm:prSet>
      <dgm:spPr>
        <a:xfrm>
          <a:off x="3063255" y="26698"/>
          <a:ext cx="1789076" cy="1789076"/>
        </a:xfrm>
      </dgm:spPr>
    </dgm:pt>
    <dgm:pt modelId="{2A12E606-B818-4EE8-A0E0-1FB859BE8D10}" type="pres">
      <dgm:prSet presAssocID="{65531362-72C9-483B-9954-9A1BBE0002DB}" presName="node" presStyleLbl="vennNode1" presStyleIdx="2" presStyleCnt="13">
        <dgm:presLayoutVars>
          <dgm:bulletEnabled val="1"/>
        </dgm:presLayoutVars>
      </dgm:prSet>
      <dgm:spPr/>
    </dgm:pt>
    <dgm:pt modelId="{385505C7-E89B-43C3-AABC-AA0D88C23456}" type="pres">
      <dgm:prSet presAssocID="{8BF22B16-31B9-4EDB-A155-B8F80994B44D}" presName="node" presStyleLbl="vennNode1" presStyleIdx="3" presStyleCnt="13">
        <dgm:presLayoutVars>
          <dgm:bulletEnabled val="1"/>
        </dgm:presLayoutVars>
      </dgm:prSet>
      <dgm:spPr>
        <a:xfrm>
          <a:off x="5392322" y="1570179"/>
          <a:ext cx="1789076" cy="1789076"/>
        </a:xfrm>
      </dgm:spPr>
    </dgm:pt>
    <dgm:pt modelId="{1C848905-4EF5-47A9-B77E-44E8CBF3CE8D}" type="pres">
      <dgm:prSet presAssocID="{7A285141-D015-45D5-A1E1-6C078ABB5677}" presName="node" presStyleLbl="vennNode1" presStyleIdx="4" presStyleCnt="13">
        <dgm:presLayoutVars>
          <dgm:bulletEnabled val="1"/>
        </dgm:presLayoutVars>
      </dgm:prSet>
      <dgm:spPr>
        <a:xfrm>
          <a:off x="5485699" y="2860198"/>
          <a:ext cx="1789076" cy="1789076"/>
        </a:xfrm>
      </dgm:spPr>
    </dgm:pt>
    <dgm:pt modelId="{78239DD4-DC77-4FB8-84BB-ADFB3F3A6D84}" type="pres">
      <dgm:prSet presAssocID="{D682758C-6B8F-4244-AE3F-F738E992B527}" presName="node" presStyleLbl="vennNode1" presStyleIdx="5" presStyleCnt="13">
        <dgm:presLayoutVars>
          <dgm:bulletEnabled val="1"/>
        </dgm:presLayoutVars>
      </dgm:prSet>
      <dgm:spPr>
        <a:xfrm>
          <a:off x="4974547" y="4224200"/>
          <a:ext cx="1789076" cy="1789076"/>
        </a:xfrm>
      </dgm:spPr>
    </dgm:pt>
    <dgm:pt modelId="{7F04E8C0-7EFF-4F87-AB6C-A14038A42089}" type="pres">
      <dgm:prSet presAssocID="{82E62597-B583-4250-B7DB-D4648309EA41}" presName="node" presStyleLbl="vennNode1" presStyleIdx="6" presStyleCnt="13">
        <dgm:presLayoutVars>
          <dgm:bulletEnabled val="1"/>
        </dgm:presLayoutVars>
      </dgm:prSet>
      <dgm:spPr>
        <a:xfrm>
          <a:off x="3779368" y="5007371"/>
          <a:ext cx="1789076" cy="1789076"/>
        </a:xfrm>
      </dgm:spPr>
    </dgm:pt>
    <dgm:pt modelId="{A4EF11C0-419D-4784-BAFB-BA7209E1A5FD}" type="pres">
      <dgm:prSet presAssocID="{A0B69418-3414-4963-A373-892C1F418B22}" presName="node" presStyleLbl="vennNode1" presStyleIdx="7" presStyleCnt="13">
        <dgm:presLayoutVars>
          <dgm:bulletEnabled val="1"/>
        </dgm:presLayoutVars>
      </dgm:prSet>
      <dgm:spPr>
        <a:xfrm>
          <a:off x="2320749" y="4997711"/>
          <a:ext cx="1789076" cy="1789076"/>
        </a:xfrm>
      </dgm:spPr>
    </dgm:pt>
    <dgm:pt modelId="{465B4CEE-F5CC-4627-B045-420BFEFD475A}" type="pres">
      <dgm:prSet presAssocID="{31725465-C8F6-4C05-871C-CD659AC61F62}" presName="node" presStyleLbl="vennNode1" presStyleIdx="8" presStyleCnt="13">
        <dgm:presLayoutVars>
          <dgm:bulletEnabled val="1"/>
        </dgm:presLayoutVars>
      </dgm:prSet>
      <dgm:spPr>
        <a:xfrm>
          <a:off x="1596970" y="4403706"/>
          <a:ext cx="1525166" cy="1525166"/>
        </a:xfrm>
      </dgm:spPr>
    </dgm:pt>
    <dgm:pt modelId="{33454B52-E72F-412D-AD8C-69DE1C7819CB}" type="pres">
      <dgm:prSet presAssocID="{8AFF68E1-DB9B-4771-854B-F7CEBE80C0C1}" presName="node" presStyleLbl="vennNode1" presStyleIdx="9" presStyleCnt="13">
        <dgm:presLayoutVars>
          <dgm:bulletEnabled val="1"/>
        </dgm:presLayoutVars>
      </dgm:prSet>
      <dgm:spPr>
        <a:xfrm>
          <a:off x="1142278" y="4233051"/>
          <a:ext cx="1789076" cy="1789076"/>
        </a:xfrm>
      </dgm:spPr>
    </dgm:pt>
    <dgm:pt modelId="{3979C450-9F0C-4085-A8CD-7D8780D8568B}" type="pres">
      <dgm:prSet presAssocID="{188DD348-82D0-4DC9-9808-2BD82A337D99}" presName="node" presStyleLbl="vennNode1" presStyleIdx="10" presStyleCnt="13">
        <dgm:presLayoutVars>
          <dgm:bulletEnabled val="1"/>
        </dgm:presLayoutVars>
      </dgm:prSet>
      <dgm:spPr>
        <a:xfrm>
          <a:off x="538136" y="2867280"/>
          <a:ext cx="1789076" cy="1789076"/>
        </a:xfrm>
      </dgm:spPr>
    </dgm:pt>
    <dgm:pt modelId="{73F33242-2CC6-4CE6-950B-B7EC3EFA0F80}" type="pres">
      <dgm:prSet presAssocID="{C4D1A9A3-A771-4DC9-AC01-4505AEB994F4}" presName="node" presStyleLbl="vennNode1" presStyleIdx="11" presStyleCnt="13">
        <dgm:presLayoutVars>
          <dgm:bulletEnabled val="1"/>
        </dgm:presLayoutVars>
      </dgm:prSet>
      <dgm:spPr>
        <a:xfrm>
          <a:off x="774829" y="1502628"/>
          <a:ext cx="1789076" cy="1789076"/>
        </a:xfrm>
      </dgm:spPr>
    </dgm:pt>
    <dgm:pt modelId="{665EEBD4-44C6-480D-B857-8BDF8D4A61CD}" type="pres">
      <dgm:prSet presAssocID="{EBB62AFD-79D9-42DB-8635-A1568489C328}" presName="node" presStyleLbl="vennNode1" presStyleIdx="12" presStyleCnt="13">
        <dgm:presLayoutVars>
          <dgm:bulletEnabled val="1"/>
        </dgm:presLayoutVars>
      </dgm:prSet>
      <dgm:spPr>
        <a:xfrm>
          <a:off x="1689045" y="430202"/>
          <a:ext cx="1789076" cy="1789076"/>
        </a:xfrm>
      </dgm:spPr>
    </dgm:pt>
  </dgm:ptLst>
  <dgm:cxnLst>
    <dgm:cxn modelId="{EDCD8119-C58A-4EDD-8E0D-1BA3AD718C51}" srcId="{E6701FBB-4F3B-4DE0-850E-5822FCF9EE46}" destId="{F22AAEC2-A8BB-449C-A446-E42F47B27A0C}" srcOrd="1" destOrd="0" parTransId="{463F8335-FEA9-4C41-8E9D-F71AC310D1B9}" sibTransId="{E5BE96CD-3935-4A0E-B52B-52B4F971F349}"/>
    <dgm:cxn modelId="{C95C6E1E-E82E-4B55-AB4F-BB73AC41E529}" srcId="{828B0BEB-D7D2-461E-AC99-1CF37A2C01F9}" destId="{C4D1A9A3-A771-4DC9-AC01-4505AEB994F4}" srcOrd="10" destOrd="0" parTransId="{6C5AB16F-729F-4773-9CF4-0CD566ED2473}" sibTransId="{868C6E0E-0F4D-47C0-AE58-C39040C22E97}"/>
    <dgm:cxn modelId="{FC138628-9ACD-44D2-A2DA-D6D602765F1F}" type="presOf" srcId="{7A285141-D015-45D5-A1E1-6C078ABB5677}" destId="{1C848905-4EF5-47A9-B77E-44E8CBF3CE8D}" srcOrd="0" destOrd="0" presId="urn:microsoft.com/office/officeart/2005/8/layout/radial3"/>
    <dgm:cxn modelId="{19A3FC30-1D3F-448B-877A-D5F08BB86ECB}" srcId="{828B0BEB-D7D2-461E-AC99-1CF37A2C01F9}" destId="{65531362-72C9-483B-9954-9A1BBE0002DB}" srcOrd="1" destOrd="0" parTransId="{B0B3B493-A073-4705-8C7E-732CEA300380}" sibTransId="{05D3D9D4-5413-4B71-8140-AE8CCFD36FFB}"/>
    <dgm:cxn modelId="{4290065B-40E4-4DF2-AA60-8A6E2D2338C6}" type="presOf" srcId="{31725465-C8F6-4C05-871C-CD659AC61F62}" destId="{465B4CEE-F5CC-4627-B045-420BFEFD475A}" srcOrd="0" destOrd="0" presId="urn:microsoft.com/office/officeart/2005/8/layout/radial3"/>
    <dgm:cxn modelId="{3EEB1D41-703E-4B56-BFAB-125D12AE08AF}" srcId="{828B0BEB-D7D2-461E-AC99-1CF37A2C01F9}" destId="{31725465-C8F6-4C05-871C-CD659AC61F62}" srcOrd="7" destOrd="0" parTransId="{A6DBF233-E89D-4A98-B66E-B37B7113F5DC}" sibTransId="{E0BF5C9A-B812-4095-A131-82175F62C74F}"/>
    <dgm:cxn modelId="{4059A347-2D64-43F2-89B1-540DCD5A3EE5}" type="presOf" srcId="{E6701FBB-4F3B-4DE0-850E-5822FCF9EE46}" destId="{6170AB51-8A40-470B-A563-CF33EEB584CD}" srcOrd="0" destOrd="0" presId="urn:microsoft.com/office/officeart/2005/8/layout/radial3"/>
    <dgm:cxn modelId="{AD9FF567-DFD5-4F67-B814-9E3CC2FAB57E}" type="presOf" srcId="{8BF22B16-31B9-4EDB-A155-B8F80994B44D}" destId="{385505C7-E89B-43C3-AABC-AA0D88C23456}" srcOrd="0" destOrd="0" presId="urn:microsoft.com/office/officeart/2005/8/layout/radial3"/>
    <dgm:cxn modelId="{82FC2A4B-6301-44DF-AF63-72EDBC3234A5}" type="presOf" srcId="{EBB62AFD-79D9-42DB-8635-A1568489C328}" destId="{665EEBD4-44C6-480D-B857-8BDF8D4A61CD}" srcOrd="0" destOrd="0" presId="urn:microsoft.com/office/officeart/2005/8/layout/radial3"/>
    <dgm:cxn modelId="{839C844D-F489-4772-B8EC-76AA17F2E390}" srcId="{828B0BEB-D7D2-461E-AC99-1CF37A2C01F9}" destId="{8AFF68E1-DB9B-4771-854B-F7CEBE80C0C1}" srcOrd="8" destOrd="0" parTransId="{1936314C-0CA1-42A8-95F9-4BA351A4C85C}" sibTransId="{69581C0C-1664-4A3F-AA0F-5B4C72E20266}"/>
    <dgm:cxn modelId="{D8A34150-9D25-438F-9C96-D4777B7186AE}" srcId="{828B0BEB-D7D2-461E-AC99-1CF37A2C01F9}" destId="{188DD348-82D0-4DC9-9808-2BD82A337D99}" srcOrd="9" destOrd="0" parTransId="{B7A3EBAC-F29A-4886-AE1D-2830D2C75DF1}" sibTransId="{2C8FEFF6-14C6-4FCC-9381-70677BE9B2E8}"/>
    <dgm:cxn modelId="{F3A94A57-06B3-49D1-986D-E90F16A696C5}" type="presOf" srcId="{65531362-72C9-483B-9954-9A1BBE0002DB}" destId="{2A12E606-B818-4EE8-A0E0-1FB859BE8D10}" srcOrd="0" destOrd="0" presId="urn:microsoft.com/office/officeart/2005/8/layout/radial3"/>
    <dgm:cxn modelId="{7A56047A-3EC3-4C59-A3C6-8074B13940C2}" srcId="{828B0BEB-D7D2-461E-AC99-1CF37A2C01F9}" destId="{8BF22B16-31B9-4EDB-A155-B8F80994B44D}" srcOrd="2" destOrd="0" parTransId="{4D15A73A-4AAC-4416-80B3-45C3294BFDC4}" sibTransId="{AFBC3FBA-94B0-4659-998D-0E75B24AF758}"/>
    <dgm:cxn modelId="{E0EDD25A-5680-4C37-B740-0A10037F435A}" type="presOf" srcId="{C4D1A9A3-A771-4DC9-AC01-4505AEB994F4}" destId="{73F33242-2CC6-4CE6-950B-B7EC3EFA0F80}" srcOrd="0" destOrd="0" presId="urn:microsoft.com/office/officeart/2005/8/layout/radial3"/>
    <dgm:cxn modelId="{49021185-306B-449B-958B-3DE478B9F9B5}" srcId="{828B0BEB-D7D2-461E-AC99-1CF37A2C01F9}" destId="{7A285141-D015-45D5-A1E1-6C078ABB5677}" srcOrd="3" destOrd="0" parTransId="{1B391FE5-F17F-47C9-AC4B-82FBC19DEC12}" sibTransId="{E8467A4B-30D4-4DE5-8904-D51D35B0377D}"/>
    <dgm:cxn modelId="{E737F589-1A6E-48DA-ADA6-D1534AEFB12D}" type="presOf" srcId="{8AFF68E1-DB9B-4771-854B-F7CEBE80C0C1}" destId="{33454B52-E72F-412D-AD8C-69DE1C7819CB}" srcOrd="0" destOrd="0" presId="urn:microsoft.com/office/officeart/2005/8/layout/radial3"/>
    <dgm:cxn modelId="{6D1E238F-CFE4-41DA-8493-CCB7522FFFA2}" srcId="{828B0BEB-D7D2-461E-AC99-1CF37A2C01F9}" destId="{EBB62AFD-79D9-42DB-8635-A1568489C328}" srcOrd="11" destOrd="0" parTransId="{B6E1DEAC-AA40-45D2-B436-925E7272DC8D}" sibTransId="{02D3B7D1-C49D-4AC6-B4E7-8EE4D7490186}"/>
    <dgm:cxn modelId="{D88D8EA9-AD0C-4F3E-BFD5-D360C5CA3544}" type="presOf" srcId="{D6AD1110-33DB-43C9-9699-B23A689301AC}" destId="{3E4905F7-FEE3-4C24-8F91-D1B5D2D39CF3}" srcOrd="0" destOrd="0" presId="urn:microsoft.com/office/officeart/2005/8/layout/radial3"/>
    <dgm:cxn modelId="{8B176DAC-C270-44FA-9EB0-308716D53362}" type="presOf" srcId="{82E62597-B583-4250-B7DB-D4648309EA41}" destId="{7F04E8C0-7EFF-4F87-AB6C-A14038A42089}" srcOrd="0" destOrd="0" presId="urn:microsoft.com/office/officeart/2005/8/layout/radial3"/>
    <dgm:cxn modelId="{B4F2D0C4-70DB-4E2B-9B01-FB2419E9400C}" srcId="{828B0BEB-D7D2-461E-AC99-1CF37A2C01F9}" destId="{A0B69418-3414-4963-A373-892C1F418B22}" srcOrd="6" destOrd="0" parTransId="{2C46A4F7-D765-405A-A4B5-C62262EBF13F}" sibTransId="{0FAEA827-E7D7-4F61-8086-63E1AFE7960B}"/>
    <dgm:cxn modelId="{1225A9CE-4434-4DE8-BEDE-13BB4DFA5693}" srcId="{828B0BEB-D7D2-461E-AC99-1CF37A2C01F9}" destId="{82E62597-B583-4250-B7DB-D4648309EA41}" srcOrd="5" destOrd="0" parTransId="{DFF8459F-2859-4C0D-80BE-A0C27A09C7A9}" sibTransId="{817550AA-C3E0-48B3-B232-E5856607001E}"/>
    <dgm:cxn modelId="{C9229BD2-C75D-438A-AD3D-BBCA99ECD826}" srcId="{E6701FBB-4F3B-4DE0-850E-5822FCF9EE46}" destId="{828B0BEB-D7D2-461E-AC99-1CF37A2C01F9}" srcOrd="0" destOrd="0" parTransId="{FB2391DC-662A-4C41-9982-554D5889BA6B}" sibTransId="{1FFDC585-2832-4075-AE54-9F041CD588D7}"/>
    <dgm:cxn modelId="{DFFC3ED3-6C94-4DC3-B7B8-79309466088B}" srcId="{828B0BEB-D7D2-461E-AC99-1CF37A2C01F9}" destId="{D682758C-6B8F-4244-AE3F-F738E992B527}" srcOrd="4" destOrd="0" parTransId="{26B80D78-9A2B-4CF8-8CE6-AD1078E6889C}" sibTransId="{F6F32B16-6D1A-4EDB-B890-CA51AE669D18}"/>
    <dgm:cxn modelId="{DD821FDA-AB08-47F8-A4F6-F0E56864B327}" type="presOf" srcId="{188DD348-82D0-4DC9-9808-2BD82A337D99}" destId="{3979C450-9F0C-4085-A8CD-7D8780D8568B}" srcOrd="0" destOrd="0" presId="urn:microsoft.com/office/officeart/2005/8/layout/radial3"/>
    <dgm:cxn modelId="{226949DF-B4A0-4B99-80EB-46EF1015B02A}" srcId="{828B0BEB-D7D2-461E-AC99-1CF37A2C01F9}" destId="{D6AD1110-33DB-43C9-9699-B23A689301AC}" srcOrd="0" destOrd="0" parTransId="{F0007541-9431-47EA-B90B-6161C9FDBA6B}" sibTransId="{1381FFE9-3A2A-404E-BD5F-FF03DFF5DE05}"/>
    <dgm:cxn modelId="{BD51D6F9-43DD-4EBD-8F2C-119866B4E980}" type="presOf" srcId="{828B0BEB-D7D2-461E-AC99-1CF37A2C01F9}" destId="{737B6F8B-A168-4D03-9F64-F47AD6F902D5}" srcOrd="0" destOrd="0" presId="urn:microsoft.com/office/officeart/2005/8/layout/radial3"/>
    <dgm:cxn modelId="{AF7A34FE-4F72-4DB9-9B37-16FC2442A63E}" type="presOf" srcId="{D682758C-6B8F-4244-AE3F-F738E992B527}" destId="{78239DD4-DC77-4FB8-84BB-ADFB3F3A6D84}" srcOrd="0" destOrd="0" presId="urn:microsoft.com/office/officeart/2005/8/layout/radial3"/>
    <dgm:cxn modelId="{10CFB7FE-58FD-4CA6-9FC2-B5E7AFC22B28}" type="presOf" srcId="{A0B69418-3414-4963-A373-892C1F418B22}" destId="{A4EF11C0-419D-4784-BAFB-BA7209E1A5FD}" srcOrd="0" destOrd="0" presId="urn:microsoft.com/office/officeart/2005/8/layout/radial3"/>
    <dgm:cxn modelId="{F33658DB-59A7-4AA0-8524-603E7156DD37}" type="presParOf" srcId="{6170AB51-8A40-470B-A563-CF33EEB584CD}" destId="{48ADEB7B-BF1C-4ED4-AEBB-5F862D167026}" srcOrd="0" destOrd="0" presId="urn:microsoft.com/office/officeart/2005/8/layout/radial3"/>
    <dgm:cxn modelId="{DD1C15CC-4C90-435B-8579-E7A3C39B1F90}" type="presParOf" srcId="{48ADEB7B-BF1C-4ED4-AEBB-5F862D167026}" destId="{737B6F8B-A168-4D03-9F64-F47AD6F902D5}" srcOrd="0" destOrd="0" presId="urn:microsoft.com/office/officeart/2005/8/layout/radial3"/>
    <dgm:cxn modelId="{1F1B3B15-9098-4A86-A639-02F50F8FAE2C}" type="presParOf" srcId="{48ADEB7B-BF1C-4ED4-AEBB-5F862D167026}" destId="{3E4905F7-FEE3-4C24-8F91-D1B5D2D39CF3}" srcOrd="1" destOrd="0" presId="urn:microsoft.com/office/officeart/2005/8/layout/radial3"/>
    <dgm:cxn modelId="{F8951430-65F3-4192-8323-3CA62E246E82}" type="presParOf" srcId="{48ADEB7B-BF1C-4ED4-AEBB-5F862D167026}" destId="{2A12E606-B818-4EE8-A0E0-1FB859BE8D10}" srcOrd="2" destOrd="0" presId="urn:microsoft.com/office/officeart/2005/8/layout/radial3"/>
    <dgm:cxn modelId="{8DE0113A-162C-4891-8BDB-9420F446877D}" type="presParOf" srcId="{48ADEB7B-BF1C-4ED4-AEBB-5F862D167026}" destId="{385505C7-E89B-43C3-AABC-AA0D88C23456}" srcOrd="3" destOrd="0" presId="urn:microsoft.com/office/officeart/2005/8/layout/radial3"/>
    <dgm:cxn modelId="{A57AF13A-0EF7-449D-BDCD-60FCC1512E37}" type="presParOf" srcId="{48ADEB7B-BF1C-4ED4-AEBB-5F862D167026}" destId="{1C848905-4EF5-47A9-B77E-44E8CBF3CE8D}" srcOrd="4" destOrd="0" presId="urn:microsoft.com/office/officeart/2005/8/layout/radial3"/>
    <dgm:cxn modelId="{8E6F8DCE-BC4E-462E-B586-E9403DCF8436}" type="presParOf" srcId="{48ADEB7B-BF1C-4ED4-AEBB-5F862D167026}" destId="{78239DD4-DC77-4FB8-84BB-ADFB3F3A6D84}" srcOrd="5" destOrd="0" presId="urn:microsoft.com/office/officeart/2005/8/layout/radial3"/>
    <dgm:cxn modelId="{A2371D7A-17E1-40EC-B8C5-136E205F5C06}" type="presParOf" srcId="{48ADEB7B-BF1C-4ED4-AEBB-5F862D167026}" destId="{7F04E8C0-7EFF-4F87-AB6C-A14038A42089}" srcOrd="6" destOrd="0" presId="urn:microsoft.com/office/officeart/2005/8/layout/radial3"/>
    <dgm:cxn modelId="{F23DF4CF-62B1-4EDF-8159-D80EE2CB24CC}" type="presParOf" srcId="{48ADEB7B-BF1C-4ED4-AEBB-5F862D167026}" destId="{A4EF11C0-419D-4784-BAFB-BA7209E1A5FD}" srcOrd="7" destOrd="0" presId="urn:microsoft.com/office/officeart/2005/8/layout/radial3"/>
    <dgm:cxn modelId="{5A5D31D5-B486-4FA2-9EBC-A8C81757DE02}" type="presParOf" srcId="{48ADEB7B-BF1C-4ED4-AEBB-5F862D167026}" destId="{465B4CEE-F5CC-4627-B045-420BFEFD475A}" srcOrd="8" destOrd="0" presId="urn:microsoft.com/office/officeart/2005/8/layout/radial3"/>
    <dgm:cxn modelId="{9346BBE7-7B11-4C55-B6C8-D55EC668B9F5}" type="presParOf" srcId="{48ADEB7B-BF1C-4ED4-AEBB-5F862D167026}" destId="{33454B52-E72F-412D-AD8C-69DE1C7819CB}" srcOrd="9" destOrd="0" presId="urn:microsoft.com/office/officeart/2005/8/layout/radial3"/>
    <dgm:cxn modelId="{53E7A7C0-A26D-4732-A5D5-1D96E2BE52C9}" type="presParOf" srcId="{48ADEB7B-BF1C-4ED4-AEBB-5F862D167026}" destId="{3979C450-9F0C-4085-A8CD-7D8780D8568B}" srcOrd="10" destOrd="0" presId="urn:microsoft.com/office/officeart/2005/8/layout/radial3"/>
    <dgm:cxn modelId="{795724F3-C69E-4E84-81BD-88544EF87A3B}" type="presParOf" srcId="{48ADEB7B-BF1C-4ED4-AEBB-5F862D167026}" destId="{73F33242-2CC6-4CE6-950B-B7EC3EFA0F80}" srcOrd="11" destOrd="0" presId="urn:microsoft.com/office/officeart/2005/8/layout/radial3"/>
    <dgm:cxn modelId="{A4C7A805-DB12-472F-991D-69F9A89D5D44}" type="presParOf" srcId="{48ADEB7B-BF1C-4ED4-AEBB-5F862D167026}" destId="{665EEBD4-44C6-480D-B857-8BDF8D4A61CD}" srcOrd="12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238BF2-5EC6-4540-9359-F2A10E87C287}" type="doc">
      <dgm:prSet loTypeId="urn:microsoft.com/office/officeart/2005/8/layout/hProcess11" loCatId="process" qsTypeId="urn:microsoft.com/office/officeart/2005/8/quickstyle/3d1" qsCatId="3D" csTypeId="urn:microsoft.com/office/officeart/2005/8/colors/accent1_2" csCatId="accent1" phldr="1"/>
      <dgm:spPr/>
    </dgm:pt>
    <dgm:pt modelId="{C0A26F32-7ED2-4D5B-8D26-F509E222EE83}">
      <dgm:prSet phldrT="[Tekst]"/>
      <dgm:spPr/>
      <dgm:t>
        <a:bodyPr/>
        <a:lstStyle/>
        <a:p>
          <a:endParaRPr lang="pl-PL" dirty="0">
            <a:solidFill>
              <a:srgbClr val="00B050"/>
            </a:solidFill>
          </a:endParaRPr>
        </a:p>
      </dgm:t>
    </dgm:pt>
    <dgm:pt modelId="{03FF251D-4DCB-4C77-99C4-397E211C902A}" type="parTrans" cxnId="{441C03F5-BB2E-4A81-8D84-35D3E66DD1C7}">
      <dgm:prSet/>
      <dgm:spPr/>
      <dgm:t>
        <a:bodyPr/>
        <a:lstStyle/>
        <a:p>
          <a:endParaRPr lang="pl-PL"/>
        </a:p>
      </dgm:t>
    </dgm:pt>
    <dgm:pt modelId="{730093E8-FC6D-4CF2-A597-5C93409C257E}" type="sibTrans" cxnId="{441C03F5-BB2E-4A81-8D84-35D3E66DD1C7}">
      <dgm:prSet/>
      <dgm:spPr/>
      <dgm:t>
        <a:bodyPr/>
        <a:lstStyle/>
        <a:p>
          <a:endParaRPr lang="pl-PL"/>
        </a:p>
      </dgm:t>
    </dgm:pt>
    <dgm:pt modelId="{97A68DB3-BF2D-4D36-9D00-5275C96E185C}">
      <dgm:prSet phldrT="[Tekst]" phldr="1"/>
      <dgm:spPr/>
      <dgm:t>
        <a:bodyPr/>
        <a:lstStyle/>
        <a:p>
          <a:endParaRPr lang="pl-PL"/>
        </a:p>
      </dgm:t>
    </dgm:pt>
    <dgm:pt modelId="{3A660040-D57E-40BF-AB90-F757B771DB5C}" type="parTrans" cxnId="{5CE45CA1-30CF-437A-8668-EA97C308A68D}">
      <dgm:prSet/>
      <dgm:spPr/>
      <dgm:t>
        <a:bodyPr/>
        <a:lstStyle/>
        <a:p>
          <a:endParaRPr lang="pl-PL"/>
        </a:p>
      </dgm:t>
    </dgm:pt>
    <dgm:pt modelId="{6FF922AC-E61B-445E-A553-1CCBFD0287FA}" type="sibTrans" cxnId="{5CE45CA1-30CF-437A-8668-EA97C308A68D}">
      <dgm:prSet/>
      <dgm:spPr/>
      <dgm:t>
        <a:bodyPr/>
        <a:lstStyle/>
        <a:p>
          <a:endParaRPr lang="pl-PL"/>
        </a:p>
      </dgm:t>
    </dgm:pt>
    <dgm:pt modelId="{47DD8B4A-CEBE-41EA-ADEA-6332CA13114E}">
      <dgm:prSet phldrT="[Tekst]" phldr="1"/>
      <dgm:spPr/>
      <dgm:t>
        <a:bodyPr/>
        <a:lstStyle/>
        <a:p>
          <a:endParaRPr lang="pl-PL"/>
        </a:p>
      </dgm:t>
    </dgm:pt>
    <dgm:pt modelId="{DC90E4F5-5FD6-4F7E-871C-B5C9EDB5E00E}" type="parTrans" cxnId="{BBB92993-5636-4CAE-BE0E-B6DD16A1787A}">
      <dgm:prSet/>
      <dgm:spPr/>
      <dgm:t>
        <a:bodyPr/>
        <a:lstStyle/>
        <a:p>
          <a:endParaRPr lang="pl-PL"/>
        </a:p>
      </dgm:t>
    </dgm:pt>
    <dgm:pt modelId="{92F45131-5EA9-4479-B40C-7C15CCBEDFFA}" type="sibTrans" cxnId="{BBB92993-5636-4CAE-BE0E-B6DD16A1787A}">
      <dgm:prSet/>
      <dgm:spPr/>
      <dgm:t>
        <a:bodyPr/>
        <a:lstStyle/>
        <a:p>
          <a:endParaRPr lang="pl-PL"/>
        </a:p>
      </dgm:t>
    </dgm:pt>
    <dgm:pt modelId="{79D7A5E4-E1DF-4BF1-9840-4283D7DF5D1B}" type="pres">
      <dgm:prSet presAssocID="{1A238BF2-5EC6-4540-9359-F2A10E87C287}" presName="Name0" presStyleCnt="0">
        <dgm:presLayoutVars>
          <dgm:dir/>
          <dgm:resizeHandles val="exact"/>
        </dgm:presLayoutVars>
      </dgm:prSet>
      <dgm:spPr/>
    </dgm:pt>
    <dgm:pt modelId="{7F6EF565-ED8D-4779-9CC2-3C6244105937}" type="pres">
      <dgm:prSet presAssocID="{1A238BF2-5EC6-4540-9359-F2A10E87C287}" presName="arrow" presStyleLbl="bgShp" presStyleIdx="0" presStyleCnt="1" custScaleY="186855" custLinFactNeighborY="95677"/>
      <dgm:spPr>
        <a:solidFill>
          <a:srgbClr val="00B050"/>
        </a:solidFill>
        <a:ln>
          <a:solidFill>
            <a:srgbClr val="00B050"/>
          </a:solidFill>
        </a:ln>
      </dgm:spPr>
    </dgm:pt>
    <dgm:pt modelId="{693538F4-607B-4D60-96AE-4803CE7A3A1A}" type="pres">
      <dgm:prSet presAssocID="{1A238BF2-5EC6-4540-9359-F2A10E87C287}" presName="points" presStyleCnt="0"/>
      <dgm:spPr/>
    </dgm:pt>
    <dgm:pt modelId="{1F3DA0A4-3302-457E-AE0B-278AC21EC9FD}" type="pres">
      <dgm:prSet presAssocID="{C0A26F32-7ED2-4D5B-8D26-F509E222EE83}" presName="compositeA" presStyleCnt="0"/>
      <dgm:spPr/>
    </dgm:pt>
    <dgm:pt modelId="{35CE15C5-3753-407F-8EE5-290D53A373A3}" type="pres">
      <dgm:prSet presAssocID="{C0A26F32-7ED2-4D5B-8D26-F509E222EE83}" presName="textA" presStyleLbl="revTx" presStyleIdx="0" presStyleCnt="3">
        <dgm:presLayoutVars>
          <dgm:bulletEnabled val="1"/>
        </dgm:presLayoutVars>
      </dgm:prSet>
      <dgm:spPr/>
    </dgm:pt>
    <dgm:pt modelId="{90632B3F-B634-4C74-9C58-112B3875CFDC}" type="pres">
      <dgm:prSet presAssocID="{C0A26F32-7ED2-4D5B-8D26-F509E222EE83}" presName="circleA" presStyleLbl="node1" presStyleIdx="0" presStyleCnt="3" custScaleX="50765" custScaleY="50765" custLinFactX="-100000" custLinFactY="53656" custLinFactNeighborX="-138775" custLinFactNeighborY="100000"/>
      <dgm:spPr/>
    </dgm:pt>
    <dgm:pt modelId="{FA4C3E40-A1D9-4CCD-B9D3-9D072BF2D5F7}" type="pres">
      <dgm:prSet presAssocID="{C0A26F32-7ED2-4D5B-8D26-F509E222EE83}" presName="spaceA" presStyleCnt="0"/>
      <dgm:spPr/>
    </dgm:pt>
    <dgm:pt modelId="{20DD9091-916F-48CF-A708-21AD348234CA}" type="pres">
      <dgm:prSet presAssocID="{730093E8-FC6D-4CF2-A597-5C93409C257E}" presName="space" presStyleCnt="0"/>
      <dgm:spPr/>
    </dgm:pt>
    <dgm:pt modelId="{BF698FCC-46C6-4621-9DBD-DD9F54D1BA17}" type="pres">
      <dgm:prSet presAssocID="{97A68DB3-BF2D-4D36-9D00-5275C96E185C}" presName="compositeB" presStyleCnt="0"/>
      <dgm:spPr/>
    </dgm:pt>
    <dgm:pt modelId="{EE084C8D-D59A-4F3E-B5B3-9F2603C25513}" type="pres">
      <dgm:prSet presAssocID="{97A68DB3-BF2D-4D36-9D00-5275C96E185C}" presName="textB" presStyleLbl="revTx" presStyleIdx="1" presStyleCnt="3">
        <dgm:presLayoutVars>
          <dgm:bulletEnabled val="1"/>
        </dgm:presLayoutVars>
      </dgm:prSet>
      <dgm:spPr/>
    </dgm:pt>
    <dgm:pt modelId="{7D551680-FD24-4441-BCED-FA838D779124}" type="pres">
      <dgm:prSet presAssocID="{97A68DB3-BF2D-4D36-9D00-5275C96E185C}" presName="circleB" presStyleLbl="node1" presStyleIdx="1" presStyleCnt="3"/>
      <dgm:spPr/>
    </dgm:pt>
    <dgm:pt modelId="{3AF228CB-660B-433B-8687-60A6FBEE2D4D}" type="pres">
      <dgm:prSet presAssocID="{97A68DB3-BF2D-4D36-9D00-5275C96E185C}" presName="spaceB" presStyleCnt="0"/>
      <dgm:spPr/>
    </dgm:pt>
    <dgm:pt modelId="{98BFA6A5-1B99-4365-AF84-34D4F25CB6CA}" type="pres">
      <dgm:prSet presAssocID="{6FF922AC-E61B-445E-A553-1CCBFD0287FA}" presName="space" presStyleCnt="0"/>
      <dgm:spPr/>
    </dgm:pt>
    <dgm:pt modelId="{90201B77-6A7C-4317-B793-B94A0B3A540D}" type="pres">
      <dgm:prSet presAssocID="{47DD8B4A-CEBE-41EA-ADEA-6332CA13114E}" presName="compositeA" presStyleCnt="0"/>
      <dgm:spPr/>
    </dgm:pt>
    <dgm:pt modelId="{8EF37B08-ECA4-4461-B714-F5C4E094212A}" type="pres">
      <dgm:prSet presAssocID="{47DD8B4A-CEBE-41EA-ADEA-6332CA13114E}" presName="textA" presStyleLbl="revTx" presStyleIdx="2" presStyleCnt="3">
        <dgm:presLayoutVars>
          <dgm:bulletEnabled val="1"/>
        </dgm:presLayoutVars>
      </dgm:prSet>
      <dgm:spPr/>
    </dgm:pt>
    <dgm:pt modelId="{ED8B1BE0-BD0E-4106-9ED7-B42632C76FF7}" type="pres">
      <dgm:prSet presAssocID="{47DD8B4A-CEBE-41EA-ADEA-6332CA13114E}" presName="circleA" presStyleLbl="node1" presStyleIdx="2" presStyleCnt="3"/>
      <dgm:spPr/>
    </dgm:pt>
    <dgm:pt modelId="{2B69405A-37D5-4310-B8E4-2DE54086EDFC}" type="pres">
      <dgm:prSet presAssocID="{47DD8B4A-CEBE-41EA-ADEA-6332CA13114E}" presName="spaceA" presStyleCnt="0"/>
      <dgm:spPr/>
    </dgm:pt>
  </dgm:ptLst>
  <dgm:cxnLst>
    <dgm:cxn modelId="{9736551A-AF11-4811-B32F-D8D9516008EE}" type="presOf" srcId="{47DD8B4A-CEBE-41EA-ADEA-6332CA13114E}" destId="{8EF37B08-ECA4-4461-B714-F5C4E094212A}" srcOrd="0" destOrd="0" presId="urn:microsoft.com/office/officeart/2005/8/layout/hProcess11"/>
    <dgm:cxn modelId="{0440DF87-AD13-4CA6-94E1-C9958E47C0D9}" type="presOf" srcId="{1A238BF2-5EC6-4540-9359-F2A10E87C287}" destId="{79D7A5E4-E1DF-4BF1-9840-4283D7DF5D1B}" srcOrd="0" destOrd="0" presId="urn:microsoft.com/office/officeart/2005/8/layout/hProcess11"/>
    <dgm:cxn modelId="{BBB92993-5636-4CAE-BE0E-B6DD16A1787A}" srcId="{1A238BF2-5EC6-4540-9359-F2A10E87C287}" destId="{47DD8B4A-CEBE-41EA-ADEA-6332CA13114E}" srcOrd="2" destOrd="0" parTransId="{DC90E4F5-5FD6-4F7E-871C-B5C9EDB5E00E}" sibTransId="{92F45131-5EA9-4479-B40C-7C15CCBEDFFA}"/>
    <dgm:cxn modelId="{0F24919B-85BD-4732-903A-3563D9916894}" type="presOf" srcId="{97A68DB3-BF2D-4D36-9D00-5275C96E185C}" destId="{EE084C8D-D59A-4F3E-B5B3-9F2603C25513}" srcOrd="0" destOrd="0" presId="urn:microsoft.com/office/officeart/2005/8/layout/hProcess11"/>
    <dgm:cxn modelId="{5CE45CA1-30CF-437A-8668-EA97C308A68D}" srcId="{1A238BF2-5EC6-4540-9359-F2A10E87C287}" destId="{97A68DB3-BF2D-4D36-9D00-5275C96E185C}" srcOrd="1" destOrd="0" parTransId="{3A660040-D57E-40BF-AB90-F757B771DB5C}" sibTransId="{6FF922AC-E61B-445E-A553-1CCBFD0287FA}"/>
    <dgm:cxn modelId="{6F8665D3-9F9F-427C-B0EF-1322BBFDAA13}" type="presOf" srcId="{C0A26F32-7ED2-4D5B-8D26-F509E222EE83}" destId="{35CE15C5-3753-407F-8EE5-290D53A373A3}" srcOrd="0" destOrd="0" presId="urn:microsoft.com/office/officeart/2005/8/layout/hProcess11"/>
    <dgm:cxn modelId="{441C03F5-BB2E-4A81-8D84-35D3E66DD1C7}" srcId="{1A238BF2-5EC6-4540-9359-F2A10E87C287}" destId="{C0A26F32-7ED2-4D5B-8D26-F509E222EE83}" srcOrd="0" destOrd="0" parTransId="{03FF251D-4DCB-4C77-99C4-397E211C902A}" sibTransId="{730093E8-FC6D-4CF2-A597-5C93409C257E}"/>
    <dgm:cxn modelId="{5A568860-E483-4E35-BB6F-E9F8E813AB80}" type="presParOf" srcId="{79D7A5E4-E1DF-4BF1-9840-4283D7DF5D1B}" destId="{7F6EF565-ED8D-4779-9CC2-3C6244105937}" srcOrd="0" destOrd="0" presId="urn:microsoft.com/office/officeart/2005/8/layout/hProcess11"/>
    <dgm:cxn modelId="{BCBB8DAF-0F84-40E3-8BAC-91C6406E0DA0}" type="presParOf" srcId="{79D7A5E4-E1DF-4BF1-9840-4283D7DF5D1B}" destId="{693538F4-607B-4D60-96AE-4803CE7A3A1A}" srcOrd="1" destOrd="0" presId="urn:microsoft.com/office/officeart/2005/8/layout/hProcess11"/>
    <dgm:cxn modelId="{93E3A3C2-A8DE-4CAE-9B27-9E013E32707A}" type="presParOf" srcId="{693538F4-607B-4D60-96AE-4803CE7A3A1A}" destId="{1F3DA0A4-3302-457E-AE0B-278AC21EC9FD}" srcOrd="0" destOrd="0" presId="urn:microsoft.com/office/officeart/2005/8/layout/hProcess11"/>
    <dgm:cxn modelId="{F637B014-91B0-4D3C-A260-7AB0666B56E8}" type="presParOf" srcId="{1F3DA0A4-3302-457E-AE0B-278AC21EC9FD}" destId="{35CE15C5-3753-407F-8EE5-290D53A373A3}" srcOrd="0" destOrd="0" presId="urn:microsoft.com/office/officeart/2005/8/layout/hProcess11"/>
    <dgm:cxn modelId="{38C69240-8546-48A8-866D-86DBAA424A9A}" type="presParOf" srcId="{1F3DA0A4-3302-457E-AE0B-278AC21EC9FD}" destId="{90632B3F-B634-4C74-9C58-112B3875CFDC}" srcOrd="1" destOrd="0" presId="urn:microsoft.com/office/officeart/2005/8/layout/hProcess11"/>
    <dgm:cxn modelId="{50379A88-80DD-4624-A6B1-79DD07235EAD}" type="presParOf" srcId="{1F3DA0A4-3302-457E-AE0B-278AC21EC9FD}" destId="{FA4C3E40-A1D9-4CCD-B9D3-9D072BF2D5F7}" srcOrd="2" destOrd="0" presId="urn:microsoft.com/office/officeart/2005/8/layout/hProcess11"/>
    <dgm:cxn modelId="{1A8026B8-DA19-4CBA-87E3-78F3D8D73F4F}" type="presParOf" srcId="{693538F4-607B-4D60-96AE-4803CE7A3A1A}" destId="{20DD9091-916F-48CF-A708-21AD348234CA}" srcOrd="1" destOrd="0" presId="urn:microsoft.com/office/officeart/2005/8/layout/hProcess11"/>
    <dgm:cxn modelId="{068CFBA9-3DA3-4FA8-89ED-9B08D7A5DCB7}" type="presParOf" srcId="{693538F4-607B-4D60-96AE-4803CE7A3A1A}" destId="{BF698FCC-46C6-4621-9DBD-DD9F54D1BA17}" srcOrd="2" destOrd="0" presId="urn:microsoft.com/office/officeart/2005/8/layout/hProcess11"/>
    <dgm:cxn modelId="{753619FB-C377-4027-AA7A-B0F3590A6789}" type="presParOf" srcId="{BF698FCC-46C6-4621-9DBD-DD9F54D1BA17}" destId="{EE084C8D-D59A-4F3E-B5B3-9F2603C25513}" srcOrd="0" destOrd="0" presId="urn:microsoft.com/office/officeart/2005/8/layout/hProcess11"/>
    <dgm:cxn modelId="{D2C1D2AF-1FB0-4C70-A3BB-27C0DE9B8231}" type="presParOf" srcId="{BF698FCC-46C6-4621-9DBD-DD9F54D1BA17}" destId="{7D551680-FD24-4441-BCED-FA838D779124}" srcOrd="1" destOrd="0" presId="urn:microsoft.com/office/officeart/2005/8/layout/hProcess11"/>
    <dgm:cxn modelId="{5A675A68-8A91-4A7E-996D-E6A6E0545FBC}" type="presParOf" srcId="{BF698FCC-46C6-4621-9DBD-DD9F54D1BA17}" destId="{3AF228CB-660B-433B-8687-60A6FBEE2D4D}" srcOrd="2" destOrd="0" presId="urn:microsoft.com/office/officeart/2005/8/layout/hProcess11"/>
    <dgm:cxn modelId="{27D8B249-AEF4-403A-A401-F4447CA4BB08}" type="presParOf" srcId="{693538F4-607B-4D60-96AE-4803CE7A3A1A}" destId="{98BFA6A5-1B99-4365-AF84-34D4F25CB6CA}" srcOrd="3" destOrd="0" presId="urn:microsoft.com/office/officeart/2005/8/layout/hProcess11"/>
    <dgm:cxn modelId="{F344BE92-53B2-4EBA-9218-FA05998F4C84}" type="presParOf" srcId="{693538F4-607B-4D60-96AE-4803CE7A3A1A}" destId="{90201B77-6A7C-4317-B793-B94A0B3A540D}" srcOrd="4" destOrd="0" presId="urn:microsoft.com/office/officeart/2005/8/layout/hProcess11"/>
    <dgm:cxn modelId="{856992AC-B75F-4884-8449-48672E3C2865}" type="presParOf" srcId="{90201B77-6A7C-4317-B793-B94A0B3A540D}" destId="{8EF37B08-ECA4-4461-B714-F5C4E094212A}" srcOrd="0" destOrd="0" presId="urn:microsoft.com/office/officeart/2005/8/layout/hProcess11"/>
    <dgm:cxn modelId="{8E68630B-3E9E-4425-BE6E-787A48617ABE}" type="presParOf" srcId="{90201B77-6A7C-4317-B793-B94A0B3A540D}" destId="{ED8B1BE0-BD0E-4106-9ED7-B42632C76FF7}" srcOrd="1" destOrd="0" presId="urn:microsoft.com/office/officeart/2005/8/layout/hProcess11"/>
    <dgm:cxn modelId="{75196564-873A-415D-ADDB-8A354856A279}" type="presParOf" srcId="{90201B77-6A7C-4317-B793-B94A0B3A540D}" destId="{2B69405A-37D5-4310-B8E4-2DE54086EDFC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B5D499-D3C8-44F8-B39A-B7D263AAB18D}" type="doc">
      <dgm:prSet loTypeId="urn:microsoft.com/office/officeart/2005/8/layout/vProcess5" loCatId="process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pl-PL"/>
        </a:p>
      </dgm:t>
    </dgm:pt>
    <dgm:pt modelId="{A8D05484-95BB-46BD-AF41-C2E44ED7AE6E}">
      <dgm:prSet phldrT="[Tekst]" custT="1"/>
      <dgm:spPr/>
      <dgm:t>
        <a:bodyPr/>
        <a:lstStyle/>
        <a:p>
          <a:pPr algn="ctr"/>
          <a:r>
            <a:rPr lang="pl-PL" sz="1400" b="1" dirty="0">
              <a:latin typeface="Arial" panose="020B0604020202020204" pitchFamily="34" charset="0"/>
              <a:cs typeface="Arial" panose="020B0604020202020204" pitchFamily="34" charset="0"/>
            </a:rPr>
            <a:t>Europejska Sieć Zarządców Infrastruktury (ENIM)</a:t>
          </a:r>
        </a:p>
      </dgm:t>
    </dgm:pt>
    <dgm:pt modelId="{73AB9FCD-AFEC-4CC9-B7E9-842C060B884A}" type="parTrans" cxnId="{3A43D347-8467-4E7E-B400-33F5E4A64B27}">
      <dgm:prSet/>
      <dgm:spPr/>
      <dgm:t>
        <a:bodyPr/>
        <a:lstStyle/>
        <a:p>
          <a:endParaRPr lang="pl-PL"/>
        </a:p>
      </dgm:t>
    </dgm:pt>
    <dgm:pt modelId="{B3F9398F-C78F-482F-8491-5FF77DC09ED7}" type="sibTrans" cxnId="{3A43D347-8467-4E7E-B400-33F5E4A64B27}">
      <dgm:prSet/>
      <dgm:spPr/>
      <dgm:t>
        <a:bodyPr/>
        <a:lstStyle/>
        <a:p>
          <a:endParaRPr lang="pl-PL"/>
        </a:p>
      </dgm:t>
    </dgm:pt>
    <dgm:pt modelId="{47FF0588-47F0-407C-A855-D90393EFF715}">
      <dgm:prSet phldrT="[Tekst]" custT="1"/>
      <dgm:spPr/>
      <dgm:t>
        <a:bodyPr/>
        <a:lstStyle/>
        <a:p>
          <a:pPr algn="ctr"/>
          <a:r>
            <a:rPr lang="pl-PL" sz="1400" b="1" dirty="0">
              <a:latin typeface="Arial" panose="020B0604020202020204" pitchFamily="34" charset="0"/>
              <a:cs typeface="Arial" panose="020B0604020202020204" pitchFamily="34" charset="0"/>
            </a:rPr>
            <a:t>Koordynator Sieci (NC)</a:t>
          </a:r>
        </a:p>
      </dgm:t>
    </dgm:pt>
    <dgm:pt modelId="{87FBC14C-6AA8-459A-9F59-C2D936C3D70B}" type="parTrans" cxnId="{64DF2BD3-19D8-461E-BE9E-C7F2AC834368}">
      <dgm:prSet/>
      <dgm:spPr/>
      <dgm:t>
        <a:bodyPr/>
        <a:lstStyle/>
        <a:p>
          <a:endParaRPr lang="pl-PL"/>
        </a:p>
      </dgm:t>
    </dgm:pt>
    <dgm:pt modelId="{FE40D266-A518-4387-BF7F-3F80B731AB1E}" type="sibTrans" cxnId="{64DF2BD3-19D8-461E-BE9E-C7F2AC834368}">
      <dgm:prSet/>
      <dgm:spPr/>
      <dgm:t>
        <a:bodyPr/>
        <a:lstStyle/>
        <a:p>
          <a:endParaRPr lang="pl-PL"/>
        </a:p>
      </dgm:t>
    </dgm:pt>
    <dgm:pt modelId="{49A93934-53E6-4430-8726-86E6CE427885}">
      <dgm:prSet phldrT="[Tekst]" custT="1"/>
      <dgm:spPr/>
      <dgm:t>
        <a:bodyPr/>
        <a:lstStyle/>
        <a:p>
          <a:pPr algn="ctr"/>
          <a:r>
            <a:rPr lang="pl-PL" sz="1400" b="1" dirty="0">
              <a:latin typeface="Arial" panose="020B0604020202020204" pitchFamily="34" charset="0"/>
              <a:cs typeface="Arial" panose="020B0604020202020204" pitchFamily="34" charset="0"/>
            </a:rPr>
            <a:t>Zarządcy Infrastruktury (IM)</a:t>
          </a:r>
        </a:p>
      </dgm:t>
    </dgm:pt>
    <dgm:pt modelId="{A6B22711-1A72-4327-AEA2-D5544BD078F0}" type="parTrans" cxnId="{50D7D00C-B57C-4B75-A271-D999D90BD1DD}">
      <dgm:prSet/>
      <dgm:spPr/>
      <dgm:t>
        <a:bodyPr/>
        <a:lstStyle/>
        <a:p>
          <a:endParaRPr lang="pl-PL"/>
        </a:p>
      </dgm:t>
    </dgm:pt>
    <dgm:pt modelId="{F351A14E-7A9B-41BD-A414-4B7F851CB70F}" type="sibTrans" cxnId="{50D7D00C-B57C-4B75-A271-D999D90BD1DD}">
      <dgm:prSet/>
      <dgm:spPr/>
      <dgm:t>
        <a:bodyPr/>
        <a:lstStyle/>
        <a:p>
          <a:endParaRPr lang="pl-PL"/>
        </a:p>
      </dgm:t>
    </dgm:pt>
    <dgm:pt modelId="{023D28C7-2DB4-482B-8708-ACE27FB9AFDB}">
      <dgm:prSet/>
      <dgm:spPr/>
      <dgm:t>
        <a:bodyPr/>
        <a:lstStyle/>
        <a:p>
          <a:endParaRPr lang="pl-PL" dirty="0"/>
        </a:p>
      </dgm:t>
    </dgm:pt>
    <dgm:pt modelId="{2FF69136-2904-4314-96FC-230100D0C069}" type="parTrans" cxnId="{FE5C6544-281B-41EA-B2E2-93FE4D221099}">
      <dgm:prSet/>
      <dgm:spPr/>
      <dgm:t>
        <a:bodyPr/>
        <a:lstStyle/>
        <a:p>
          <a:endParaRPr lang="pl-PL"/>
        </a:p>
      </dgm:t>
    </dgm:pt>
    <dgm:pt modelId="{419ACFE0-A8B2-4284-A202-D8A752FBB7E0}" type="sibTrans" cxnId="{FE5C6544-281B-41EA-B2E2-93FE4D221099}">
      <dgm:prSet/>
      <dgm:spPr/>
      <dgm:t>
        <a:bodyPr/>
        <a:lstStyle/>
        <a:p>
          <a:endParaRPr lang="pl-PL"/>
        </a:p>
      </dgm:t>
    </dgm:pt>
    <dgm:pt modelId="{A873A369-C7C6-402E-92E0-31974A72EB1E}">
      <dgm:prSet/>
      <dgm:spPr/>
      <dgm:t>
        <a:bodyPr/>
        <a:lstStyle/>
        <a:p>
          <a:endParaRPr lang="pl-PL"/>
        </a:p>
      </dgm:t>
    </dgm:pt>
    <dgm:pt modelId="{F5C10643-CF61-49C2-AA77-513FA1E57FF8}" type="parTrans" cxnId="{249FAC13-8FAD-42F3-B09D-E9F16596BA17}">
      <dgm:prSet/>
      <dgm:spPr/>
      <dgm:t>
        <a:bodyPr/>
        <a:lstStyle/>
        <a:p>
          <a:endParaRPr lang="pl-PL"/>
        </a:p>
      </dgm:t>
    </dgm:pt>
    <dgm:pt modelId="{83F5A6DE-4D59-4B42-9237-D1D4C7169566}" type="sibTrans" cxnId="{249FAC13-8FAD-42F3-B09D-E9F16596BA17}">
      <dgm:prSet/>
      <dgm:spPr/>
      <dgm:t>
        <a:bodyPr/>
        <a:lstStyle/>
        <a:p>
          <a:endParaRPr lang="pl-PL"/>
        </a:p>
      </dgm:t>
    </dgm:pt>
    <dgm:pt modelId="{A438603C-3E4A-4473-8C33-65064388C42C}" type="pres">
      <dgm:prSet presAssocID="{44B5D499-D3C8-44F8-B39A-B7D263AAB18D}" presName="outerComposite" presStyleCnt="0">
        <dgm:presLayoutVars>
          <dgm:chMax val="5"/>
          <dgm:dir/>
          <dgm:resizeHandles val="exact"/>
        </dgm:presLayoutVars>
      </dgm:prSet>
      <dgm:spPr/>
    </dgm:pt>
    <dgm:pt modelId="{2D7E035A-BB8A-47D0-AE5B-815B0855528D}" type="pres">
      <dgm:prSet presAssocID="{44B5D499-D3C8-44F8-B39A-B7D263AAB18D}" presName="dummyMaxCanvas" presStyleCnt="0">
        <dgm:presLayoutVars/>
      </dgm:prSet>
      <dgm:spPr/>
    </dgm:pt>
    <dgm:pt modelId="{6AE5E054-D987-44C8-BB3E-C6D0973B81CD}" type="pres">
      <dgm:prSet presAssocID="{44B5D499-D3C8-44F8-B39A-B7D263AAB18D}" presName="FourNodes_1" presStyleLbl="node1" presStyleIdx="0" presStyleCnt="4" custScaleX="96940">
        <dgm:presLayoutVars>
          <dgm:bulletEnabled val="1"/>
        </dgm:presLayoutVars>
      </dgm:prSet>
      <dgm:spPr/>
    </dgm:pt>
    <dgm:pt modelId="{43917345-E09C-4EB8-B678-111B78E4CCB3}" type="pres">
      <dgm:prSet presAssocID="{44B5D499-D3C8-44F8-B39A-B7D263AAB18D}" presName="FourNodes_2" presStyleLbl="node1" presStyleIdx="1" presStyleCnt="4" custScaleX="96913">
        <dgm:presLayoutVars>
          <dgm:bulletEnabled val="1"/>
        </dgm:presLayoutVars>
      </dgm:prSet>
      <dgm:spPr/>
    </dgm:pt>
    <dgm:pt modelId="{3B0BF4D2-1812-48C0-AA80-77B8996BF723}" type="pres">
      <dgm:prSet presAssocID="{44B5D499-D3C8-44F8-B39A-B7D263AAB18D}" presName="FourNodes_3" presStyleLbl="node1" presStyleIdx="2" presStyleCnt="4" custScaleX="96913">
        <dgm:presLayoutVars>
          <dgm:bulletEnabled val="1"/>
        </dgm:presLayoutVars>
      </dgm:prSet>
      <dgm:spPr/>
    </dgm:pt>
    <dgm:pt modelId="{FD473EB6-2D8D-440B-8A00-3DDEC6CCF946}" type="pres">
      <dgm:prSet presAssocID="{44B5D499-D3C8-44F8-B39A-B7D263AAB18D}" presName="FourNodes_4" presStyleLbl="node1" presStyleIdx="3" presStyleCnt="4" custScaleX="96913">
        <dgm:presLayoutVars>
          <dgm:bulletEnabled val="1"/>
        </dgm:presLayoutVars>
      </dgm:prSet>
      <dgm:spPr/>
    </dgm:pt>
    <dgm:pt modelId="{235138F5-DCAC-428D-9B22-3AB9C6C1FFCC}" type="pres">
      <dgm:prSet presAssocID="{44B5D499-D3C8-44F8-B39A-B7D263AAB18D}" presName="FourConn_1-2" presStyleLbl="fgAccFollowNode1" presStyleIdx="0" presStyleCnt="3">
        <dgm:presLayoutVars>
          <dgm:bulletEnabled val="1"/>
        </dgm:presLayoutVars>
      </dgm:prSet>
      <dgm:spPr/>
    </dgm:pt>
    <dgm:pt modelId="{D9271A05-3840-43EC-B558-47AB0B578546}" type="pres">
      <dgm:prSet presAssocID="{44B5D499-D3C8-44F8-B39A-B7D263AAB18D}" presName="FourConn_2-3" presStyleLbl="fgAccFollowNode1" presStyleIdx="1" presStyleCnt="3">
        <dgm:presLayoutVars>
          <dgm:bulletEnabled val="1"/>
        </dgm:presLayoutVars>
      </dgm:prSet>
      <dgm:spPr/>
    </dgm:pt>
    <dgm:pt modelId="{86D7A601-2E86-4769-843C-CB357AF5980F}" type="pres">
      <dgm:prSet presAssocID="{44B5D499-D3C8-44F8-B39A-B7D263AAB18D}" presName="FourConn_3-4" presStyleLbl="fgAccFollowNode1" presStyleIdx="2" presStyleCnt="3">
        <dgm:presLayoutVars>
          <dgm:bulletEnabled val="1"/>
        </dgm:presLayoutVars>
      </dgm:prSet>
      <dgm:spPr/>
    </dgm:pt>
    <dgm:pt modelId="{0851F64D-C9BC-4BDE-8080-209D036E7DB4}" type="pres">
      <dgm:prSet presAssocID="{44B5D499-D3C8-44F8-B39A-B7D263AAB18D}" presName="FourNodes_1_text" presStyleLbl="node1" presStyleIdx="3" presStyleCnt="4">
        <dgm:presLayoutVars>
          <dgm:bulletEnabled val="1"/>
        </dgm:presLayoutVars>
      </dgm:prSet>
      <dgm:spPr/>
    </dgm:pt>
    <dgm:pt modelId="{4BCD2790-33E3-4B10-89ED-E8573168CDD0}" type="pres">
      <dgm:prSet presAssocID="{44B5D499-D3C8-44F8-B39A-B7D263AAB18D}" presName="FourNodes_2_text" presStyleLbl="node1" presStyleIdx="3" presStyleCnt="4">
        <dgm:presLayoutVars>
          <dgm:bulletEnabled val="1"/>
        </dgm:presLayoutVars>
      </dgm:prSet>
      <dgm:spPr/>
    </dgm:pt>
    <dgm:pt modelId="{0B6770B5-D810-4F7F-BB87-76E4E0C57E2A}" type="pres">
      <dgm:prSet presAssocID="{44B5D499-D3C8-44F8-B39A-B7D263AAB18D}" presName="FourNodes_3_text" presStyleLbl="node1" presStyleIdx="3" presStyleCnt="4">
        <dgm:presLayoutVars>
          <dgm:bulletEnabled val="1"/>
        </dgm:presLayoutVars>
      </dgm:prSet>
      <dgm:spPr/>
    </dgm:pt>
    <dgm:pt modelId="{329E254B-DCE8-4513-85AB-2A40D792B6D5}" type="pres">
      <dgm:prSet presAssocID="{44B5D499-D3C8-44F8-B39A-B7D263AAB18D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66C03100-94B2-4F64-86C9-8CE6967A39B9}" type="presOf" srcId="{A873A369-C7C6-402E-92E0-31974A72EB1E}" destId="{FD473EB6-2D8D-440B-8A00-3DDEC6CCF946}" srcOrd="0" destOrd="1" presId="urn:microsoft.com/office/officeart/2005/8/layout/vProcess5"/>
    <dgm:cxn modelId="{50D7D00C-B57C-4B75-A271-D999D90BD1DD}" srcId="{44B5D499-D3C8-44F8-B39A-B7D263AAB18D}" destId="{49A93934-53E6-4430-8726-86E6CE427885}" srcOrd="2" destOrd="0" parTransId="{A6B22711-1A72-4327-AEA2-D5544BD078F0}" sibTransId="{F351A14E-7A9B-41BD-A414-4B7F851CB70F}"/>
    <dgm:cxn modelId="{4F8FEF12-7192-48FB-AB91-4CF0C21442B0}" type="presOf" srcId="{44B5D499-D3C8-44F8-B39A-B7D263AAB18D}" destId="{A438603C-3E4A-4473-8C33-65064388C42C}" srcOrd="0" destOrd="0" presId="urn:microsoft.com/office/officeart/2005/8/layout/vProcess5"/>
    <dgm:cxn modelId="{249FAC13-8FAD-42F3-B09D-E9F16596BA17}" srcId="{023D28C7-2DB4-482B-8708-ACE27FB9AFDB}" destId="{A873A369-C7C6-402E-92E0-31974A72EB1E}" srcOrd="0" destOrd="0" parTransId="{F5C10643-CF61-49C2-AA77-513FA1E57FF8}" sibTransId="{83F5A6DE-4D59-4B42-9237-D1D4C7169566}"/>
    <dgm:cxn modelId="{4B73F33C-96D9-4360-8325-6AD0AF67ED5C}" type="presOf" srcId="{A8D05484-95BB-46BD-AF41-C2E44ED7AE6E}" destId="{0851F64D-C9BC-4BDE-8080-209D036E7DB4}" srcOrd="1" destOrd="0" presId="urn:microsoft.com/office/officeart/2005/8/layout/vProcess5"/>
    <dgm:cxn modelId="{B8900E5E-40DC-4FBF-AA05-288B21F56BFC}" type="presOf" srcId="{B3F9398F-C78F-482F-8491-5FF77DC09ED7}" destId="{235138F5-DCAC-428D-9B22-3AB9C6C1FFCC}" srcOrd="0" destOrd="0" presId="urn:microsoft.com/office/officeart/2005/8/layout/vProcess5"/>
    <dgm:cxn modelId="{FE5C6544-281B-41EA-B2E2-93FE4D221099}" srcId="{44B5D499-D3C8-44F8-B39A-B7D263AAB18D}" destId="{023D28C7-2DB4-482B-8708-ACE27FB9AFDB}" srcOrd="3" destOrd="0" parTransId="{2FF69136-2904-4314-96FC-230100D0C069}" sibTransId="{419ACFE0-A8B2-4284-A202-D8A752FBB7E0}"/>
    <dgm:cxn modelId="{C6191945-C3A4-427B-8D9B-91AD6D2371C2}" type="presOf" srcId="{A873A369-C7C6-402E-92E0-31974A72EB1E}" destId="{329E254B-DCE8-4513-85AB-2A40D792B6D5}" srcOrd="1" destOrd="1" presId="urn:microsoft.com/office/officeart/2005/8/layout/vProcess5"/>
    <dgm:cxn modelId="{3A43D347-8467-4E7E-B400-33F5E4A64B27}" srcId="{44B5D499-D3C8-44F8-B39A-B7D263AAB18D}" destId="{A8D05484-95BB-46BD-AF41-C2E44ED7AE6E}" srcOrd="0" destOrd="0" parTransId="{73AB9FCD-AFEC-4CC9-B7E9-842C060B884A}" sibTransId="{B3F9398F-C78F-482F-8491-5FF77DC09ED7}"/>
    <dgm:cxn modelId="{8809B273-9525-4AA4-9289-307D0FD7665B}" type="presOf" srcId="{023D28C7-2DB4-482B-8708-ACE27FB9AFDB}" destId="{FD473EB6-2D8D-440B-8A00-3DDEC6CCF946}" srcOrd="0" destOrd="0" presId="urn:microsoft.com/office/officeart/2005/8/layout/vProcess5"/>
    <dgm:cxn modelId="{C4DD107D-2C06-4086-9DCC-52879E3003D8}" type="presOf" srcId="{FE40D266-A518-4387-BF7F-3F80B731AB1E}" destId="{D9271A05-3840-43EC-B558-47AB0B578546}" srcOrd="0" destOrd="0" presId="urn:microsoft.com/office/officeart/2005/8/layout/vProcess5"/>
    <dgm:cxn modelId="{A5E8CEA2-D549-43E7-9432-DE7F2B26264B}" type="presOf" srcId="{49A93934-53E6-4430-8726-86E6CE427885}" destId="{3B0BF4D2-1812-48C0-AA80-77B8996BF723}" srcOrd="0" destOrd="0" presId="urn:microsoft.com/office/officeart/2005/8/layout/vProcess5"/>
    <dgm:cxn modelId="{74B68DAB-D73B-472C-A052-C7700F071F4D}" type="presOf" srcId="{F351A14E-7A9B-41BD-A414-4B7F851CB70F}" destId="{86D7A601-2E86-4769-843C-CB357AF5980F}" srcOrd="0" destOrd="0" presId="urn:microsoft.com/office/officeart/2005/8/layout/vProcess5"/>
    <dgm:cxn modelId="{C2367FBB-67B8-415A-8947-3E930B7356A3}" type="presOf" srcId="{49A93934-53E6-4430-8726-86E6CE427885}" destId="{0B6770B5-D810-4F7F-BB87-76E4E0C57E2A}" srcOrd="1" destOrd="0" presId="urn:microsoft.com/office/officeart/2005/8/layout/vProcess5"/>
    <dgm:cxn modelId="{279303CE-B5F2-4144-B4A6-64EC7E158070}" type="presOf" srcId="{47FF0588-47F0-407C-A855-D90393EFF715}" destId="{43917345-E09C-4EB8-B678-111B78E4CCB3}" srcOrd="0" destOrd="0" presId="urn:microsoft.com/office/officeart/2005/8/layout/vProcess5"/>
    <dgm:cxn modelId="{5581BFD0-DA44-4867-8829-8B88B053F9D2}" type="presOf" srcId="{023D28C7-2DB4-482B-8708-ACE27FB9AFDB}" destId="{329E254B-DCE8-4513-85AB-2A40D792B6D5}" srcOrd="1" destOrd="0" presId="urn:microsoft.com/office/officeart/2005/8/layout/vProcess5"/>
    <dgm:cxn modelId="{64DF2BD3-19D8-461E-BE9E-C7F2AC834368}" srcId="{44B5D499-D3C8-44F8-B39A-B7D263AAB18D}" destId="{47FF0588-47F0-407C-A855-D90393EFF715}" srcOrd="1" destOrd="0" parTransId="{87FBC14C-6AA8-459A-9F59-C2D936C3D70B}" sibTransId="{FE40D266-A518-4387-BF7F-3F80B731AB1E}"/>
    <dgm:cxn modelId="{476D15D5-02D0-4509-BA93-597213E8BE45}" type="presOf" srcId="{47FF0588-47F0-407C-A855-D90393EFF715}" destId="{4BCD2790-33E3-4B10-89ED-E8573168CDD0}" srcOrd="1" destOrd="0" presId="urn:microsoft.com/office/officeart/2005/8/layout/vProcess5"/>
    <dgm:cxn modelId="{A3855EE2-A401-46DC-8046-E687F2FB3EAF}" type="presOf" srcId="{A8D05484-95BB-46BD-AF41-C2E44ED7AE6E}" destId="{6AE5E054-D987-44C8-BB3E-C6D0973B81CD}" srcOrd="0" destOrd="0" presId="urn:microsoft.com/office/officeart/2005/8/layout/vProcess5"/>
    <dgm:cxn modelId="{475116DD-A060-42ED-A85B-D4A055CEFBE1}" type="presParOf" srcId="{A438603C-3E4A-4473-8C33-65064388C42C}" destId="{2D7E035A-BB8A-47D0-AE5B-815B0855528D}" srcOrd="0" destOrd="0" presId="urn:microsoft.com/office/officeart/2005/8/layout/vProcess5"/>
    <dgm:cxn modelId="{EDCB6A9C-238B-4CB1-9B60-20DEDA96E71A}" type="presParOf" srcId="{A438603C-3E4A-4473-8C33-65064388C42C}" destId="{6AE5E054-D987-44C8-BB3E-C6D0973B81CD}" srcOrd="1" destOrd="0" presId="urn:microsoft.com/office/officeart/2005/8/layout/vProcess5"/>
    <dgm:cxn modelId="{65EA70E5-C212-40A3-A9D1-FC087BF396A8}" type="presParOf" srcId="{A438603C-3E4A-4473-8C33-65064388C42C}" destId="{43917345-E09C-4EB8-B678-111B78E4CCB3}" srcOrd="2" destOrd="0" presId="urn:microsoft.com/office/officeart/2005/8/layout/vProcess5"/>
    <dgm:cxn modelId="{9B98F548-C807-431E-976F-BAD620971ECD}" type="presParOf" srcId="{A438603C-3E4A-4473-8C33-65064388C42C}" destId="{3B0BF4D2-1812-48C0-AA80-77B8996BF723}" srcOrd="3" destOrd="0" presId="urn:microsoft.com/office/officeart/2005/8/layout/vProcess5"/>
    <dgm:cxn modelId="{0BB42CA9-5E85-4BFF-AB42-8D644F454F8D}" type="presParOf" srcId="{A438603C-3E4A-4473-8C33-65064388C42C}" destId="{FD473EB6-2D8D-440B-8A00-3DDEC6CCF946}" srcOrd="4" destOrd="0" presId="urn:microsoft.com/office/officeart/2005/8/layout/vProcess5"/>
    <dgm:cxn modelId="{F3B74C48-5751-412D-89F0-26CAA0E4F95E}" type="presParOf" srcId="{A438603C-3E4A-4473-8C33-65064388C42C}" destId="{235138F5-DCAC-428D-9B22-3AB9C6C1FFCC}" srcOrd="5" destOrd="0" presId="urn:microsoft.com/office/officeart/2005/8/layout/vProcess5"/>
    <dgm:cxn modelId="{4996A6F0-D46C-49BD-A833-5450624D846F}" type="presParOf" srcId="{A438603C-3E4A-4473-8C33-65064388C42C}" destId="{D9271A05-3840-43EC-B558-47AB0B578546}" srcOrd="6" destOrd="0" presId="urn:microsoft.com/office/officeart/2005/8/layout/vProcess5"/>
    <dgm:cxn modelId="{54F42DC6-CA7F-4613-946B-3DD2EAC13779}" type="presParOf" srcId="{A438603C-3E4A-4473-8C33-65064388C42C}" destId="{86D7A601-2E86-4769-843C-CB357AF5980F}" srcOrd="7" destOrd="0" presId="urn:microsoft.com/office/officeart/2005/8/layout/vProcess5"/>
    <dgm:cxn modelId="{B8E4D382-8AC2-4FA7-9BD4-77934E77F443}" type="presParOf" srcId="{A438603C-3E4A-4473-8C33-65064388C42C}" destId="{0851F64D-C9BC-4BDE-8080-209D036E7DB4}" srcOrd="8" destOrd="0" presId="urn:microsoft.com/office/officeart/2005/8/layout/vProcess5"/>
    <dgm:cxn modelId="{3E8FC62E-2ECD-4687-887B-18DEAA71AC9C}" type="presParOf" srcId="{A438603C-3E4A-4473-8C33-65064388C42C}" destId="{4BCD2790-33E3-4B10-89ED-E8573168CDD0}" srcOrd="9" destOrd="0" presId="urn:microsoft.com/office/officeart/2005/8/layout/vProcess5"/>
    <dgm:cxn modelId="{D47E1652-81FC-444C-BB02-7A6EFB72B4F1}" type="presParOf" srcId="{A438603C-3E4A-4473-8C33-65064388C42C}" destId="{0B6770B5-D810-4F7F-BB87-76E4E0C57E2A}" srcOrd="10" destOrd="0" presId="urn:microsoft.com/office/officeart/2005/8/layout/vProcess5"/>
    <dgm:cxn modelId="{6B826217-4680-4AA2-9577-BD36185FF1B5}" type="presParOf" srcId="{A438603C-3E4A-4473-8C33-65064388C42C}" destId="{329E254B-DCE8-4513-85AB-2A40D792B6D5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E6220B0-DA71-46E4-8B45-D99B3242350F}" type="doc">
      <dgm:prSet loTypeId="urn:microsoft.com/office/officeart/2005/8/layout/vProcess5" loCatId="process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pl-PL"/>
        </a:p>
      </dgm:t>
    </dgm:pt>
    <dgm:pt modelId="{F82C07A8-6336-49F4-A8F2-89BE0158D973}">
      <dgm:prSet custT="1"/>
      <dgm:spPr>
        <a:solidFill>
          <a:schemeClr val="accent2"/>
        </a:solidFill>
      </dgm:spPr>
      <dgm:t>
        <a:bodyPr/>
        <a:lstStyle/>
        <a:p>
          <a:pPr algn="ctr">
            <a:buNone/>
          </a:pPr>
          <a:r>
            <a:rPr lang="pl-PL" sz="1400" b="1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Krajowe Organy Regulacyjne</a:t>
          </a:r>
          <a:endParaRPr lang="pl-PL" sz="1400" b="1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6E7CD3-E0DC-4C3A-BDB0-5ED89AA6113F}" type="parTrans" cxnId="{48BA1FF6-B89C-4DCA-BB64-5B77DF1CB60F}">
      <dgm:prSet/>
      <dgm:spPr/>
      <dgm:t>
        <a:bodyPr/>
        <a:lstStyle/>
        <a:p>
          <a:endParaRPr lang="pl-PL"/>
        </a:p>
      </dgm:t>
    </dgm:pt>
    <dgm:pt modelId="{37A081BC-09C3-4AFF-BA03-D760769DFA07}" type="sibTrans" cxnId="{48BA1FF6-B89C-4DCA-BB64-5B77DF1CB60F}">
      <dgm:prSet/>
      <dgm:spPr/>
      <dgm:t>
        <a:bodyPr/>
        <a:lstStyle/>
        <a:p>
          <a:endParaRPr lang="pl-PL"/>
        </a:p>
      </dgm:t>
    </dgm:pt>
    <dgm:pt modelId="{52D35640-51AA-4B51-9237-7BC1CFEBCBFF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algn="ctr"/>
          <a:r>
            <a:rPr lang="pl-PL" sz="1400" b="1" dirty="0">
              <a:solidFill>
                <a:schemeClr val="bg1"/>
              </a:solidFill>
              <a:latin typeface="Arial" panose="020B0604020202020204" pitchFamily="34" charset="0"/>
            </a:rPr>
            <a:t>Europejska Sieć Kolejowych Organów Regulacyjnych (ENRRB)</a:t>
          </a:r>
          <a:endParaRPr lang="pl-PL" sz="1400" dirty="0"/>
        </a:p>
      </dgm:t>
    </dgm:pt>
    <dgm:pt modelId="{5FBCD067-54F1-4B7D-B09A-1571621367C9}" type="parTrans" cxnId="{7CBDF714-FEA1-48A7-B142-E154CCDAF621}">
      <dgm:prSet/>
      <dgm:spPr/>
      <dgm:t>
        <a:bodyPr/>
        <a:lstStyle/>
        <a:p>
          <a:endParaRPr lang="pl-PL"/>
        </a:p>
      </dgm:t>
    </dgm:pt>
    <dgm:pt modelId="{1E60185D-FAB0-418A-8827-19660410999C}" type="sibTrans" cxnId="{7CBDF714-FEA1-48A7-B142-E154CCDAF621}">
      <dgm:prSet/>
      <dgm:spPr/>
      <dgm:t>
        <a:bodyPr/>
        <a:lstStyle/>
        <a:p>
          <a:endParaRPr lang="pl-PL"/>
        </a:p>
      </dgm:t>
    </dgm:pt>
    <dgm:pt modelId="{7942CEAA-054E-4F0D-96F5-8959F80883B4}" type="pres">
      <dgm:prSet presAssocID="{DE6220B0-DA71-46E4-8B45-D99B3242350F}" presName="outerComposite" presStyleCnt="0">
        <dgm:presLayoutVars>
          <dgm:chMax val="5"/>
          <dgm:dir/>
          <dgm:resizeHandles val="exact"/>
        </dgm:presLayoutVars>
      </dgm:prSet>
      <dgm:spPr/>
    </dgm:pt>
    <dgm:pt modelId="{734928DA-ED1C-4B6E-9B20-152A3FD3FB88}" type="pres">
      <dgm:prSet presAssocID="{DE6220B0-DA71-46E4-8B45-D99B3242350F}" presName="dummyMaxCanvas" presStyleCnt="0">
        <dgm:presLayoutVars/>
      </dgm:prSet>
      <dgm:spPr/>
    </dgm:pt>
    <dgm:pt modelId="{1D1EA8C3-0128-46AF-9B03-1B2900C2012B}" type="pres">
      <dgm:prSet presAssocID="{DE6220B0-DA71-46E4-8B45-D99B3242350F}" presName="TwoNodes_1" presStyleLbl="node1" presStyleIdx="0" presStyleCnt="2" custScaleX="91234" custScaleY="102122">
        <dgm:presLayoutVars>
          <dgm:bulletEnabled val="1"/>
        </dgm:presLayoutVars>
      </dgm:prSet>
      <dgm:spPr/>
    </dgm:pt>
    <dgm:pt modelId="{5ACA7D15-2D1D-4259-A2D3-2E90924EE8FA}" type="pres">
      <dgm:prSet presAssocID="{DE6220B0-DA71-46E4-8B45-D99B3242350F}" presName="TwoNodes_2" presStyleLbl="node1" presStyleIdx="1" presStyleCnt="2" custScaleX="91234" custScaleY="102122">
        <dgm:presLayoutVars>
          <dgm:bulletEnabled val="1"/>
        </dgm:presLayoutVars>
      </dgm:prSet>
      <dgm:spPr/>
    </dgm:pt>
    <dgm:pt modelId="{61373B78-4DA7-4756-9DDA-29EC6E86F40C}" type="pres">
      <dgm:prSet presAssocID="{DE6220B0-DA71-46E4-8B45-D99B3242350F}" presName="TwoConn_1-2" presStyleLbl="fgAccFollowNode1" presStyleIdx="0" presStyleCnt="1">
        <dgm:presLayoutVars>
          <dgm:bulletEnabled val="1"/>
        </dgm:presLayoutVars>
      </dgm:prSet>
      <dgm:spPr/>
    </dgm:pt>
    <dgm:pt modelId="{A7E1CE68-9588-4CF8-9781-54392506D456}" type="pres">
      <dgm:prSet presAssocID="{DE6220B0-DA71-46E4-8B45-D99B3242350F}" presName="TwoNodes_1_text" presStyleLbl="node1" presStyleIdx="1" presStyleCnt="2">
        <dgm:presLayoutVars>
          <dgm:bulletEnabled val="1"/>
        </dgm:presLayoutVars>
      </dgm:prSet>
      <dgm:spPr/>
    </dgm:pt>
    <dgm:pt modelId="{17BB28B1-5EBA-489F-A1E2-FA1F5D041540}" type="pres">
      <dgm:prSet presAssocID="{DE6220B0-DA71-46E4-8B45-D99B3242350F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7CBDF714-FEA1-48A7-B142-E154CCDAF621}" srcId="{DE6220B0-DA71-46E4-8B45-D99B3242350F}" destId="{52D35640-51AA-4B51-9237-7BC1CFEBCBFF}" srcOrd="0" destOrd="0" parTransId="{5FBCD067-54F1-4B7D-B09A-1571621367C9}" sibTransId="{1E60185D-FAB0-418A-8827-19660410999C}"/>
    <dgm:cxn modelId="{C51F9170-5459-4BB7-83ED-9D31A44C8607}" type="presOf" srcId="{F82C07A8-6336-49F4-A8F2-89BE0158D973}" destId="{17BB28B1-5EBA-489F-A1E2-FA1F5D041540}" srcOrd="1" destOrd="0" presId="urn:microsoft.com/office/officeart/2005/8/layout/vProcess5"/>
    <dgm:cxn modelId="{A4E5AF7B-D807-4476-A63C-D470AE4E868C}" type="presOf" srcId="{F82C07A8-6336-49F4-A8F2-89BE0158D973}" destId="{5ACA7D15-2D1D-4259-A2D3-2E90924EE8FA}" srcOrd="0" destOrd="0" presId="urn:microsoft.com/office/officeart/2005/8/layout/vProcess5"/>
    <dgm:cxn modelId="{B4EBCACB-00E5-4F48-A7CF-AF910A7ADAC4}" type="presOf" srcId="{52D35640-51AA-4B51-9237-7BC1CFEBCBFF}" destId="{1D1EA8C3-0128-46AF-9B03-1B2900C2012B}" srcOrd="0" destOrd="0" presId="urn:microsoft.com/office/officeart/2005/8/layout/vProcess5"/>
    <dgm:cxn modelId="{5FC69AE3-1951-40FB-950D-F00A01623FA6}" type="presOf" srcId="{1E60185D-FAB0-418A-8827-19660410999C}" destId="{61373B78-4DA7-4756-9DDA-29EC6E86F40C}" srcOrd="0" destOrd="0" presId="urn:microsoft.com/office/officeart/2005/8/layout/vProcess5"/>
    <dgm:cxn modelId="{187E7EF4-A1FF-4DA7-AB8C-1CB2A744D4E2}" type="presOf" srcId="{DE6220B0-DA71-46E4-8B45-D99B3242350F}" destId="{7942CEAA-054E-4F0D-96F5-8959F80883B4}" srcOrd="0" destOrd="0" presId="urn:microsoft.com/office/officeart/2005/8/layout/vProcess5"/>
    <dgm:cxn modelId="{48BA1FF6-B89C-4DCA-BB64-5B77DF1CB60F}" srcId="{DE6220B0-DA71-46E4-8B45-D99B3242350F}" destId="{F82C07A8-6336-49F4-A8F2-89BE0158D973}" srcOrd="1" destOrd="0" parTransId="{FE6E7CD3-E0DC-4C3A-BDB0-5ED89AA6113F}" sibTransId="{37A081BC-09C3-4AFF-BA03-D760769DFA07}"/>
    <dgm:cxn modelId="{AB37A0FF-4F32-466F-ACC0-9D90F5E04B21}" type="presOf" srcId="{52D35640-51AA-4B51-9237-7BC1CFEBCBFF}" destId="{A7E1CE68-9588-4CF8-9781-54392506D456}" srcOrd="1" destOrd="0" presId="urn:microsoft.com/office/officeart/2005/8/layout/vProcess5"/>
    <dgm:cxn modelId="{68CAF241-72A2-463C-8231-4021813D3E4D}" type="presParOf" srcId="{7942CEAA-054E-4F0D-96F5-8959F80883B4}" destId="{734928DA-ED1C-4B6E-9B20-152A3FD3FB88}" srcOrd="0" destOrd="0" presId="urn:microsoft.com/office/officeart/2005/8/layout/vProcess5"/>
    <dgm:cxn modelId="{D96C491C-5B3E-4FD6-8D04-8E74B9DB5797}" type="presParOf" srcId="{7942CEAA-054E-4F0D-96F5-8959F80883B4}" destId="{1D1EA8C3-0128-46AF-9B03-1B2900C2012B}" srcOrd="1" destOrd="0" presId="urn:microsoft.com/office/officeart/2005/8/layout/vProcess5"/>
    <dgm:cxn modelId="{626A7859-FF9D-4C0E-AAA1-B17E67D1490E}" type="presParOf" srcId="{7942CEAA-054E-4F0D-96F5-8959F80883B4}" destId="{5ACA7D15-2D1D-4259-A2D3-2E90924EE8FA}" srcOrd="2" destOrd="0" presId="urn:microsoft.com/office/officeart/2005/8/layout/vProcess5"/>
    <dgm:cxn modelId="{F42428B1-09BD-4D7B-9520-58A004E1449C}" type="presParOf" srcId="{7942CEAA-054E-4F0D-96F5-8959F80883B4}" destId="{61373B78-4DA7-4756-9DDA-29EC6E86F40C}" srcOrd="3" destOrd="0" presId="urn:microsoft.com/office/officeart/2005/8/layout/vProcess5"/>
    <dgm:cxn modelId="{F8E7A592-9A06-4BDD-BBCF-EB3F808B70EB}" type="presParOf" srcId="{7942CEAA-054E-4F0D-96F5-8959F80883B4}" destId="{A7E1CE68-9588-4CF8-9781-54392506D456}" srcOrd="4" destOrd="0" presId="urn:microsoft.com/office/officeart/2005/8/layout/vProcess5"/>
    <dgm:cxn modelId="{97893AE6-7C42-4A6B-873D-84B0D66A4536}" type="presParOf" srcId="{7942CEAA-054E-4F0D-96F5-8959F80883B4}" destId="{17BB28B1-5EBA-489F-A1E2-FA1F5D041540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E6220B0-DA71-46E4-8B45-D99B3242350F}" type="doc">
      <dgm:prSet loTypeId="urn:microsoft.com/office/officeart/2005/8/layout/vProcess5" loCatId="process" qsTypeId="urn:microsoft.com/office/officeart/2005/8/quickstyle/3d2" qsCatId="3D" csTypeId="urn:microsoft.com/office/officeart/2005/8/colors/accent3_4" csCatId="accent3" phldr="1"/>
      <dgm:spPr/>
      <dgm:t>
        <a:bodyPr/>
        <a:lstStyle/>
        <a:p>
          <a:endParaRPr lang="pl-PL"/>
        </a:p>
      </dgm:t>
    </dgm:pt>
    <dgm:pt modelId="{F82C07A8-6336-49F4-A8F2-89BE0158D973}">
      <dgm:prSet custT="1"/>
      <dgm:spPr/>
      <dgm:t>
        <a:bodyPr/>
        <a:lstStyle/>
        <a:p>
          <a:pPr algn="ctr">
            <a:buNone/>
          </a:pPr>
          <a:r>
            <a:rPr lang="pl-PL" sz="1400" b="1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Eksperci Rynku Kolejowego</a:t>
          </a:r>
          <a:endParaRPr lang="pl-PL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6E7CD3-E0DC-4C3A-BDB0-5ED89AA6113F}" type="parTrans" cxnId="{48BA1FF6-B89C-4DCA-BB64-5B77DF1CB60F}">
      <dgm:prSet/>
      <dgm:spPr/>
      <dgm:t>
        <a:bodyPr/>
        <a:lstStyle/>
        <a:p>
          <a:endParaRPr lang="pl-PL"/>
        </a:p>
      </dgm:t>
    </dgm:pt>
    <dgm:pt modelId="{37A081BC-09C3-4AFF-BA03-D760769DFA07}" type="sibTrans" cxnId="{48BA1FF6-B89C-4DCA-BB64-5B77DF1CB60F}">
      <dgm:prSet/>
      <dgm:spPr/>
      <dgm:t>
        <a:bodyPr/>
        <a:lstStyle/>
        <a:p>
          <a:endParaRPr lang="pl-PL"/>
        </a:p>
      </dgm:t>
    </dgm:pt>
    <dgm:pt modelId="{52D35640-51AA-4B51-9237-7BC1CFEBCBFF}">
      <dgm:prSet custT="1"/>
      <dgm:spPr/>
      <dgm:t>
        <a:bodyPr/>
        <a:lstStyle/>
        <a:p>
          <a:pPr algn="ctr"/>
          <a:r>
            <a:rPr lang="pl-PL" sz="1400" b="1" dirty="0">
              <a:latin typeface="Arial" panose="020B0604020202020204" pitchFamily="34" charset="0"/>
            </a:rPr>
            <a:t>Organ Weryfikujący Skuteczność Działania (PRB)</a:t>
          </a:r>
          <a:endParaRPr lang="pl-PL" sz="1400" dirty="0"/>
        </a:p>
      </dgm:t>
    </dgm:pt>
    <dgm:pt modelId="{5FBCD067-54F1-4B7D-B09A-1571621367C9}" type="parTrans" cxnId="{7CBDF714-FEA1-48A7-B142-E154CCDAF621}">
      <dgm:prSet/>
      <dgm:spPr/>
      <dgm:t>
        <a:bodyPr/>
        <a:lstStyle/>
        <a:p>
          <a:endParaRPr lang="pl-PL"/>
        </a:p>
      </dgm:t>
    </dgm:pt>
    <dgm:pt modelId="{1E60185D-FAB0-418A-8827-19660410999C}" type="sibTrans" cxnId="{7CBDF714-FEA1-48A7-B142-E154CCDAF621}">
      <dgm:prSet/>
      <dgm:spPr/>
      <dgm:t>
        <a:bodyPr/>
        <a:lstStyle/>
        <a:p>
          <a:endParaRPr lang="pl-PL"/>
        </a:p>
      </dgm:t>
    </dgm:pt>
    <dgm:pt modelId="{7942CEAA-054E-4F0D-96F5-8959F80883B4}" type="pres">
      <dgm:prSet presAssocID="{DE6220B0-DA71-46E4-8B45-D99B3242350F}" presName="outerComposite" presStyleCnt="0">
        <dgm:presLayoutVars>
          <dgm:chMax val="5"/>
          <dgm:dir/>
          <dgm:resizeHandles val="exact"/>
        </dgm:presLayoutVars>
      </dgm:prSet>
      <dgm:spPr/>
    </dgm:pt>
    <dgm:pt modelId="{734928DA-ED1C-4B6E-9B20-152A3FD3FB88}" type="pres">
      <dgm:prSet presAssocID="{DE6220B0-DA71-46E4-8B45-D99B3242350F}" presName="dummyMaxCanvas" presStyleCnt="0">
        <dgm:presLayoutVars/>
      </dgm:prSet>
      <dgm:spPr/>
    </dgm:pt>
    <dgm:pt modelId="{1D1EA8C3-0128-46AF-9B03-1B2900C2012B}" type="pres">
      <dgm:prSet presAssocID="{DE6220B0-DA71-46E4-8B45-D99B3242350F}" presName="TwoNodes_1" presStyleLbl="node1" presStyleIdx="0" presStyleCnt="2" custScaleX="91234" custScaleY="102122">
        <dgm:presLayoutVars>
          <dgm:bulletEnabled val="1"/>
        </dgm:presLayoutVars>
      </dgm:prSet>
      <dgm:spPr/>
    </dgm:pt>
    <dgm:pt modelId="{5ACA7D15-2D1D-4259-A2D3-2E90924EE8FA}" type="pres">
      <dgm:prSet presAssocID="{DE6220B0-DA71-46E4-8B45-D99B3242350F}" presName="TwoNodes_2" presStyleLbl="node1" presStyleIdx="1" presStyleCnt="2" custScaleX="91234" custScaleY="102122">
        <dgm:presLayoutVars>
          <dgm:bulletEnabled val="1"/>
        </dgm:presLayoutVars>
      </dgm:prSet>
      <dgm:spPr/>
    </dgm:pt>
    <dgm:pt modelId="{61373B78-4DA7-4756-9DDA-29EC6E86F40C}" type="pres">
      <dgm:prSet presAssocID="{DE6220B0-DA71-46E4-8B45-D99B3242350F}" presName="TwoConn_1-2" presStyleLbl="fgAccFollowNode1" presStyleIdx="0" presStyleCnt="1">
        <dgm:presLayoutVars>
          <dgm:bulletEnabled val="1"/>
        </dgm:presLayoutVars>
      </dgm:prSet>
      <dgm:spPr/>
    </dgm:pt>
    <dgm:pt modelId="{A7E1CE68-9588-4CF8-9781-54392506D456}" type="pres">
      <dgm:prSet presAssocID="{DE6220B0-DA71-46E4-8B45-D99B3242350F}" presName="TwoNodes_1_text" presStyleLbl="node1" presStyleIdx="1" presStyleCnt="2">
        <dgm:presLayoutVars>
          <dgm:bulletEnabled val="1"/>
        </dgm:presLayoutVars>
      </dgm:prSet>
      <dgm:spPr/>
    </dgm:pt>
    <dgm:pt modelId="{17BB28B1-5EBA-489F-A1E2-FA1F5D041540}" type="pres">
      <dgm:prSet presAssocID="{DE6220B0-DA71-46E4-8B45-D99B3242350F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7CBDF714-FEA1-48A7-B142-E154CCDAF621}" srcId="{DE6220B0-DA71-46E4-8B45-D99B3242350F}" destId="{52D35640-51AA-4B51-9237-7BC1CFEBCBFF}" srcOrd="0" destOrd="0" parTransId="{5FBCD067-54F1-4B7D-B09A-1571621367C9}" sibTransId="{1E60185D-FAB0-418A-8827-19660410999C}"/>
    <dgm:cxn modelId="{C51F9170-5459-4BB7-83ED-9D31A44C8607}" type="presOf" srcId="{F82C07A8-6336-49F4-A8F2-89BE0158D973}" destId="{17BB28B1-5EBA-489F-A1E2-FA1F5D041540}" srcOrd="1" destOrd="0" presId="urn:microsoft.com/office/officeart/2005/8/layout/vProcess5"/>
    <dgm:cxn modelId="{A4E5AF7B-D807-4476-A63C-D470AE4E868C}" type="presOf" srcId="{F82C07A8-6336-49F4-A8F2-89BE0158D973}" destId="{5ACA7D15-2D1D-4259-A2D3-2E90924EE8FA}" srcOrd="0" destOrd="0" presId="urn:microsoft.com/office/officeart/2005/8/layout/vProcess5"/>
    <dgm:cxn modelId="{B4EBCACB-00E5-4F48-A7CF-AF910A7ADAC4}" type="presOf" srcId="{52D35640-51AA-4B51-9237-7BC1CFEBCBFF}" destId="{1D1EA8C3-0128-46AF-9B03-1B2900C2012B}" srcOrd="0" destOrd="0" presId="urn:microsoft.com/office/officeart/2005/8/layout/vProcess5"/>
    <dgm:cxn modelId="{5FC69AE3-1951-40FB-950D-F00A01623FA6}" type="presOf" srcId="{1E60185D-FAB0-418A-8827-19660410999C}" destId="{61373B78-4DA7-4756-9DDA-29EC6E86F40C}" srcOrd="0" destOrd="0" presId="urn:microsoft.com/office/officeart/2005/8/layout/vProcess5"/>
    <dgm:cxn modelId="{187E7EF4-A1FF-4DA7-AB8C-1CB2A744D4E2}" type="presOf" srcId="{DE6220B0-DA71-46E4-8B45-D99B3242350F}" destId="{7942CEAA-054E-4F0D-96F5-8959F80883B4}" srcOrd="0" destOrd="0" presId="urn:microsoft.com/office/officeart/2005/8/layout/vProcess5"/>
    <dgm:cxn modelId="{48BA1FF6-B89C-4DCA-BB64-5B77DF1CB60F}" srcId="{DE6220B0-DA71-46E4-8B45-D99B3242350F}" destId="{F82C07A8-6336-49F4-A8F2-89BE0158D973}" srcOrd="1" destOrd="0" parTransId="{FE6E7CD3-E0DC-4C3A-BDB0-5ED89AA6113F}" sibTransId="{37A081BC-09C3-4AFF-BA03-D760769DFA07}"/>
    <dgm:cxn modelId="{AB37A0FF-4F32-466F-ACC0-9D90F5E04B21}" type="presOf" srcId="{52D35640-51AA-4B51-9237-7BC1CFEBCBFF}" destId="{A7E1CE68-9588-4CF8-9781-54392506D456}" srcOrd="1" destOrd="0" presId="urn:microsoft.com/office/officeart/2005/8/layout/vProcess5"/>
    <dgm:cxn modelId="{68CAF241-72A2-463C-8231-4021813D3E4D}" type="presParOf" srcId="{7942CEAA-054E-4F0D-96F5-8959F80883B4}" destId="{734928DA-ED1C-4B6E-9B20-152A3FD3FB88}" srcOrd="0" destOrd="0" presId="urn:microsoft.com/office/officeart/2005/8/layout/vProcess5"/>
    <dgm:cxn modelId="{D96C491C-5B3E-4FD6-8D04-8E74B9DB5797}" type="presParOf" srcId="{7942CEAA-054E-4F0D-96F5-8959F80883B4}" destId="{1D1EA8C3-0128-46AF-9B03-1B2900C2012B}" srcOrd="1" destOrd="0" presId="urn:microsoft.com/office/officeart/2005/8/layout/vProcess5"/>
    <dgm:cxn modelId="{626A7859-FF9D-4C0E-AAA1-B17E67D1490E}" type="presParOf" srcId="{7942CEAA-054E-4F0D-96F5-8959F80883B4}" destId="{5ACA7D15-2D1D-4259-A2D3-2E90924EE8FA}" srcOrd="2" destOrd="0" presId="urn:microsoft.com/office/officeart/2005/8/layout/vProcess5"/>
    <dgm:cxn modelId="{F42428B1-09BD-4D7B-9520-58A004E1449C}" type="presParOf" srcId="{7942CEAA-054E-4F0D-96F5-8959F80883B4}" destId="{61373B78-4DA7-4756-9DDA-29EC6E86F40C}" srcOrd="3" destOrd="0" presId="urn:microsoft.com/office/officeart/2005/8/layout/vProcess5"/>
    <dgm:cxn modelId="{F8E7A592-9A06-4BDD-BBCF-EB3F808B70EB}" type="presParOf" srcId="{7942CEAA-054E-4F0D-96F5-8959F80883B4}" destId="{A7E1CE68-9588-4CF8-9781-54392506D456}" srcOrd="4" destOrd="0" presId="urn:microsoft.com/office/officeart/2005/8/layout/vProcess5"/>
    <dgm:cxn modelId="{97893AE6-7C42-4A6B-873D-84B0D66A4536}" type="presParOf" srcId="{7942CEAA-054E-4F0D-96F5-8959F80883B4}" destId="{17BB28B1-5EBA-489F-A1E2-FA1F5D041540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78B7C55-8A15-4390-96AD-61CC0E1202A0}" type="doc">
      <dgm:prSet loTypeId="urn:microsoft.com/office/officeart/2005/8/layout/hList9" loCatId="list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pl-PL"/>
        </a:p>
      </dgm:t>
    </dgm:pt>
    <dgm:pt modelId="{AB8C01F3-C6C7-47C5-AAE7-B1F4E817C2BC}" type="pres">
      <dgm:prSet presAssocID="{978B7C55-8A15-4390-96AD-61CC0E1202A0}" presName="list" presStyleCnt="0">
        <dgm:presLayoutVars>
          <dgm:dir/>
          <dgm:animLvl val="lvl"/>
        </dgm:presLayoutVars>
      </dgm:prSet>
      <dgm:spPr/>
    </dgm:pt>
  </dgm:ptLst>
  <dgm:cxnLst>
    <dgm:cxn modelId="{B9CC523E-3419-4B8B-9F79-910945B3EE16}" type="presOf" srcId="{978B7C55-8A15-4390-96AD-61CC0E1202A0}" destId="{AB8C01F3-C6C7-47C5-AAE7-B1F4E817C2BC}" srcOrd="0" destOrd="0" presId="urn:microsoft.com/office/officeart/2005/8/layout/hList9"/>
  </dgm:cxnLst>
  <dgm:bg>
    <a:effectLst>
      <a:outerShdw blurRad="50800" dist="38100" dir="18900000" algn="bl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B5C32DF-551F-4C13-9F52-ED6F1A4411E1}" type="doc">
      <dgm:prSet loTypeId="urn:microsoft.com/office/officeart/2005/8/layout/pyramid2" loCatId="list" qsTypeId="urn:microsoft.com/office/officeart/2005/8/quickstyle/3d5" qsCatId="3D" csTypeId="urn:microsoft.com/office/officeart/2005/8/colors/accent1_2" csCatId="accent1" phldr="1"/>
      <dgm:spPr/>
    </dgm:pt>
    <dgm:pt modelId="{7B58C88E-0213-4A9F-AAC4-2FBD0743412D}">
      <dgm:prSet phldrT="[Tekst]" custT="1"/>
      <dgm:spPr/>
      <dgm:t>
        <a:bodyPr/>
        <a:lstStyle/>
        <a:p>
          <a:r>
            <a:rPr lang="pl-PL" sz="1600" dirty="0">
              <a:latin typeface="Arial" panose="020B0604020202020204" pitchFamily="34" charset="0"/>
              <a:cs typeface="Arial" panose="020B0604020202020204" pitchFamily="34" charset="0"/>
            </a:rPr>
            <a:t>Anulowanie trasy (przewoźnik)</a:t>
          </a:r>
        </a:p>
      </dgm:t>
    </dgm:pt>
    <dgm:pt modelId="{C0019057-DD72-499B-8290-3CA2C6AEAC89}" type="parTrans" cxnId="{895E8B80-6740-4489-82FF-2D46EC528213}">
      <dgm:prSet/>
      <dgm:spPr/>
      <dgm:t>
        <a:bodyPr/>
        <a:lstStyle/>
        <a:p>
          <a:endParaRPr lang="pl-PL"/>
        </a:p>
      </dgm:t>
    </dgm:pt>
    <dgm:pt modelId="{9685A309-2849-4601-A800-8541C2B84AB7}" type="sibTrans" cxnId="{895E8B80-6740-4489-82FF-2D46EC528213}">
      <dgm:prSet/>
      <dgm:spPr/>
      <dgm:t>
        <a:bodyPr/>
        <a:lstStyle/>
        <a:p>
          <a:endParaRPr lang="pl-PL"/>
        </a:p>
      </dgm:t>
    </dgm:pt>
    <dgm:pt modelId="{0C1CB259-C9AD-42DC-A377-A89A8D2B6F16}">
      <dgm:prSet phldrT="[Tekst]" custT="1"/>
      <dgm:spPr/>
      <dgm:t>
        <a:bodyPr/>
        <a:lstStyle/>
        <a:p>
          <a:r>
            <a:rPr lang="pl-PL" sz="1600" dirty="0">
              <a:latin typeface="Arial" panose="020B0604020202020204" pitchFamily="34" charset="0"/>
              <a:cs typeface="Arial" panose="020B0604020202020204" pitchFamily="34" charset="0"/>
            </a:rPr>
            <a:t>Anulowanie uprawnienia przez zarządcę infrastruktury </a:t>
          </a:r>
        </a:p>
      </dgm:t>
    </dgm:pt>
    <dgm:pt modelId="{6292B4BC-61E1-4F87-9342-A75EA6083EF5}" type="parTrans" cxnId="{2BEC3400-7E0E-407D-B881-8DCB36D3DD2F}">
      <dgm:prSet/>
      <dgm:spPr/>
      <dgm:t>
        <a:bodyPr/>
        <a:lstStyle/>
        <a:p>
          <a:endParaRPr lang="pl-PL"/>
        </a:p>
      </dgm:t>
    </dgm:pt>
    <dgm:pt modelId="{C9B4E116-006F-4AF3-AD44-1EBF93A2DB19}" type="sibTrans" cxnId="{2BEC3400-7E0E-407D-B881-8DCB36D3DD2F}">
      <dgm:prSet/>
      <dgm:spPr/>
      <dgm:t>
        <a:bodyPr/>
        <a:lstStyle/>
        <a:p>
          <a:endParaRPr lang="pl-PL"/>
        </a:p>
      </dgm:t>
    </dgm:pt>
    <dgm:pt modelId="{29AD852B-1085-49ED-A09C-64B564AA2705}">
      <dgm:prSet phldrT="[Tekst]" custT="1"/>
      <dgm:spPr/>
      <dgm:t>
        <a:bodyPr/>
        <a:lstStyle/>
        <a:p>
          <a:r>
            <a:rPr lang="pl-PL" sz="1600" dirty="0">
              <a:latin typeface="Arial" panose="020B0604020202020204" pitchFamily="34" charset="0"/>
              <a:cs typeface="Arial" panose="020B0604020202020204" pitchFamily="34" charset="0"/>
            </a:rPr>
            <a:t>Modyfikacja trasy (przewoźnik)</a:t>
          </a:r>
        </a:p>
      </dgm:t>
    </dgm:pt>
    <dgm:pt modelId="{5BDAD957-8656-4AF3-BE3D-E72D7ED0CC0F}" type="parTrans" cxnId="{F6F936F1-4E21-4CF7-9BB2-DAB34A8593BD}">
      <dgm:prSet/>
      <dgm:spPr/>
      <dgm:t>
        <a:bodyPr/>
        <a:lstStyle/>
        <a:p>
          <a:endParaRPr lang="pl-PL"/>
        </a:p>
      </dgm:t>
    </dgm:pt>
    <dgm:pt modelId="{2B9FD335-8A2E-4CB0-9907-165A7277D0EF}" type="sibTrans" cxnId="{F6F936F1-4E21-4CF7-9BB2-DAB34A8593BD}">
      <dgm:prSet/>
      <dgm:spPr/>
      <dgm:t>
        <a:bodyPr/>
        <a:lstStyle/>
        <a:p>
          <a:endParaRPr lang="pl-PL"/>
        </a:p>
      </dgm:t>
    </dgm:pt>
    <dgm:pt modelId="{8C9E3B45-F124-4B02-A64C-4A0409C3F4D5}">
      <dgm:prSet custT="1"/>
      <dgm:spPr/>
      <dgm:t>
        <a:bodyPr/>
        <a:lstStyle/>
        <a:p>
          <a:r>
            <a:rPr lang="pl-PL" sz="1600" dirty="0">
              <a:latin typeface="Arial" panose="020B0604020202020204" pitchFamily="34" charset="0"/>
              <a:cs typeface="Arial" panose="020B0604020202020204" pitchFamily="34" charset="0"/>
            </a:rPr>
            <a:t>Niewykorzystanie trasy  przez przewoźnika</a:t>
          </a:r>
        </a:p>
      </dgm:t>
    </dgm:pt>
    <dgm:pt modelId="{CCD203B1-B285-4A59-8107-A1208AE8E3E8}" type="parTrans" cxnId="{BF0C1998-BF8B-46EA-AC4A-7F0D107FD17D}">
      <dgm:prSet/>
      <dgm:spPr/>
      <dgm:t>
        <a:bodyPr/>
        <a:lstStyle/>
        <a:p>
          <a:endParaRPr lang="pl-PL"/>
        </a:p>
      </dgm:t>
    </dgm:pt>
    <dgm:pt modelId="{3336B197-99B5-4A37-9858-1AF1767B5933}" type="sibTrans" cxnId="{BF0C1998-BF8B-46EA-AC4A-7F0D107FD17D}">
      <dgm:prSet/>
      <dgm:spPr/>
      <dgm:t>
        <a:bodyPr/>
        <a:lstStyle/>
        <a:p>
          <a:endParaRPr lang="pl-PL"/>
        </a:p>
      </dgm:t>
    </dgm:pt>
    <dgm:pt modelId="{8560CBA0-2E28-409D-8243-65CF24992FEC}">
      <dgm:prSet custT="1"/>
      <dgm:spPr/>
      <dgm:t>
        <a:bodyPr/>
        <a:lstStyle/>
        <a:p>
          <a:r>
            <a:rPr lang="pl-PL" sz="1600" dirty="0">
              <a:latin typeface="Arial" panose="020B0604020202020204" pitchFamily="34" charset="0"/>
              <a:cs typeface="Arial" panose="020B0604020202020204" pitchFamily="34" charset="0"/>
            </a:rPr>
            <a:t>Zmiana uprawnienia  </a:t>
          </a:r>
        </a:p>
        <a:p>
          <a:r>
            <a:rPr lang="pl-PL" sz="1600" dirty="0">
              <a:latin typeface="Arial" panose="020B0604020202020204" pitchFamily="34" charset="0"/>
              <a:cs typeface="Arial" panose="020B0604020202020204" pitchFamily="34" charset="0"/>
            </a:rPr>
            <a:t>(zarządca infrastruktury)</a:t>
          </a:r>
        </a:p>
      </dgm:t>
    </dgm:pt>
    <dgm:pt modelId="{5D142E2B-58C9-4F37-A777-09B2B84BD52A}" type="parTrans" cxnId="{3A5A3EC3-3E93-4E11-8E33-F57927C15D67}">
      <dgm:prSet/>
      <dgm:spPr/>
      <dgm:t>
        <a:bodyPr/>
        <a:lstStyle/>
        <a:p>
          <a:endParaRPr lang="pl-PL"/>
        </a:p>
      </dgm:t>
    </dgm:pt>
    <dgm:pt modelId="{2D53C04C-F5FD-4297-88C9-5450CB202076}" type="sibTrans" cxnId="{3A5A3EC3-3E93-4E11-8E33-F57927C15D67}">
      <dgm:prSet/>
      <dgm:spPr/>
      <dgm:t>
        <a:bodyPr/>
        <a:lstStyle/>
        <a:p>
          <a:endParaRPr lang="pl-PL"/>
        </a:p>
      </dgm:t>
    </dgm:pt>
    <dgm:pt modelId="{9D444E1B-177E-487A-9AB7-2BDCB2978369}" type="pres">
      <dgm:prSet presAssocID="{2B5C32DF-551F-4C13-9F52-ED6F1A4411E1}" presName="compositeShape" presStyleCnt="0">
        <dgm:presLayoutVars>
          <dgm:dir/>
          <dgm:resizeHandles/>
        </dgm:presLayoutVars>
      </dgm:prSet>
      <dgm:spPr/>
    </dgm:pt>
    <dgm:pt modelId="{542967FC-2C45-4762-9A4C-FBF5E8A9EED0}" type="pres">
      <dgm:prSet presAssocID="{2B5C32DF-551F-4C13-9F52-ED6F1A4411E1}" presName="pyramid" presStyleLbl="node1" presStyleIdx="0" presStyleCnt="1"/>
      <dgm:spPr/>
    </dgm:pt>
    <dgm:pt modelId="{D4453023-3137-4D45-8621-982C58AEC60E}" type="pres">
      <dgm:prSet presAssocID="{2B5C32DF-551F-4C13-9F52-ED6F1A4411E1}" presName="theList" presStyleCnt="0"/>
      <dgm:spPr/>
    </dgm:pt>
    <dgm:pt modelId="{D1C30E01-B68F-4F98-B210-7C50E0840494}" type="pres">
      <dgm:prSet presAssocID="{7B58C88E-0213-4A9F-AAC4-2FBD0743412D}" presName="aNode" presStyleLbl="fgAcc1" presStyleIdx="0" presStyleCnt="5">
        <dgm:presLayoutVars>
          <dgm:bulletEnabled val="1"/>
        </dgm:presLayoutVars>
      </dgm:prSet>
      <dgm:spPr/>
    </dgm:pt>
    <dgm:pt modelId="{00826B7D-1F92-4E28-B1E9-21EFA5708B6C}" type="pres">
      <dgm:prSet presAssocID="{7B58C88E-0213-4A9F-AAC4-2FBD0743412D}" presName="aSpace" presStyleCnt="0"/>
      <dgm:spPr/>
    </dgm:pt>
    <dgm:pt modelId="{47AF3D46-2312-46A2-A2C4-A517FABB0832}" type="pres">
      <dgm:prSet presAssocID="{29AD852B-1085-49ED-A09C-64B564AA2705}" presName="aNode" presStyleLbl="fgAcc1" presStyleIdx="1" presStyleCnt="5">
        <dgm:presLayoutVars>
          <dgm:bulletEnabled val="1"/>
        </dgm:presLayoutVars>
      </dgm:prSet>
      <dgm:spPr/>
    </dgm:pt>
    <dgm:pt modelId="{F69E8D4D-5ADA-4DC8-9DCE-D6C1961C0E1B}" type="pres">
      <dgm:prSet presAssocID="{29AD852B-1085-49ED-A09C-64B564AA2705}" presName="aSpace" presStyleCnt="0"/>
      <dgm:spPr/>
    </dgm:pt>
    <dgm:pt modelId="{B5DCBC70-5417-4A4E-B8A6-FBC67C63C995}" type="pres">
      <dgm:prSet presAssocID="{8C9E3B45-F124-4B02-A64C-4A0409C3F4D5}" presName="aNode" presStyleLbl="fgAcc1" presStyleIdx="2" presStyleCnt="5">
        <dgm:presLayoutVars>
          <dgm:bulletEnabled val="1"/>
        </dgm:presLayoutVars>
      </dgm:prSet>
      <dgm:spPr/>
    </dgm:pt>
    <dgm:pt modelId="{6B3C9969-66DE-462F-AC74-0427BD07E87C}" type="pres">
      <dgm:prSet presAssocID="{8C9E3B45-F124-4B02-A64C-4A0409C3F4D5}" presName="aSpace" presStyleCnt="0"/>
      <dgm:spPr/>
    </dgm:pt>
    <dgm:pt modelId="{D2C58098-7446-4B4F-AE10-82AFAEAAB4FD}" type="pres">
      <dgm:prSet presAssocID="{8560CBA0-2E28-409D-8243-65CF24992FEC}" presName="aNode" presStyleLbl="fgAcc1" presStyleIdx="3" presStyleCnt="5">
        <dgm:presLayoutVars>
          <dgm:bulletEnabled val="1"/>
        </dgm:presLayoutVars>
      </dgm:prSet>
      <dgm:spPr/>
    </dgm:pt>
    <dgm:pt modelId="{C945660D-CD4A-4F41-9370-FDD7ADB6E3EB}" type="pres">
      <dgm:prSet presAssocID="{8560CBA0-2E28-409D-8243-65CF24992FEC}" presName="aSpace" presStyleCnt="0"/>
      <dgm:spPr/>
    </dgm:pt>
    <dgm:pt modelId="{E86449FE-807D-4438-96CA-081C3D63717B}" type="pres">
      <dgm:prSet presAssocID="{0C1CB259-C9AD-42DC-A377-A89A8D2B6F16}" presName="aNode" presStyleLbl="fgAcc1" presStyleIdx="4" presStyleCnt="5">
        <dgm:presLayoutVars>
          <dgm:bulletEnabled val="1"/>
        </dgm:presLayoutVars>
      </dgm:prSet>
      <dgm:spPr/>
    </dgm:pt>
    <dgm:pt modelId="{624C485E-AB4E-44B5-8688-FFEE3541B965}" type="pres">
      <dgm:prSet presAssocID="{0C1CB259-C9AD-42DC-A377-A89A8D2B6F16}" presName="aSpace" presStyleCnt="0"/>
      <dgm:spPr/>
    </dgm:pt>
  </dgm:ptLst>
  <dgm:cxnLst>
    <dgm:cxn modelId="{2BEC3400-7E0E-407D-B881-8DCB36D3DD2F}" srcId="{2B5C32DF-551F-4C13-9F52-ED6F1A4411E1}" destId="{0C1CB259-C9AD-42DC-A377-A89A8D2B6F16}" srcOrd="4" destOrd="0" parTransId="{6292B4BC-61E1-4F87-9342-A75EA6083EF5}" sibTransId="{C9B4E116-006F-4AF3-AD44-1EBF93A2DB19}"/>
    <dgm:cxn modelId="{AC88E03B-48C6-4B99-B0AE-23561FDCB948}" type="presOf" srcId="{7B58C88E-0213-4A9F-AAC4-2FBD0743412D}" destId="{D1C30E01-B68F-4F98-B210-7C50E0840494}" srcOrd="0" destOrd="0" presId="urn:microsoft.com/office/officeart/2005/8/layout/pyramid2"/>
    <dgm:cxn modelId="{C0AA4344-8B40-4AE7-9781-7E34327814AB}" type="presOf" srcId="{8C9E3B45-F124-4B02-A64C-4A0409C3F4D5}" destId="{B5DCBC70-5417-4A4E-B8A6-FBC67C63C995}" srcOrd="0" destOrd="0" presId="urn:microsoft.com/office/officeart/2005/8/layout/pyramid2"/>
    <dgm:cxn modelId="{DE48DE48-A792-4D2F-86A7-948790D9B616}" type="presOf" srcId="{8560CBA0-2E28-409D-8243-65CF24992FEC}" destId="{D2C58098-7446-4B4F-AE10-82AFAEAAB4FD}" srcOrd="0" destOrd="0" presId="urn:microsoft.com/office/officeart/2005/8/layout/pyramid2"/>
    <dgm:cxn modelId="{4D59DD49-E60A-4CAE-8F48-53CD4DD82C2D}" type="presOf" srcId="{0C1CB259-C9AD-42DC-A377-A89A8D2B6F16}" destId="{E86449FE-807D-4438-96CA-081C3D63717B}" srcOrd="0" destOrd="0" presId="urn:microsoft.com/office/officeart/2005/8/layout/pyramid2"/>
    <dgm:cxn modelId="{895E8B80-6740-4489-82FF-2D46EC528213}" srcId="{2B5C32DF-551F-4C13-9F52-ED6F1A4411E1}" destId="{7B58C88E-0213-4A9F-AAC4-2FBD0743412D}" srcOrd="0" destOrd="0" parTransId="{C0019057-DD72-499B-8290-3CA2C6AEAC89}" sibTransId="{9685A309-2849-4601-A800-8541C2B84AB7}"/>
    <dgm:cxn modelId="{A44F2889-4895-4316-B3D3-38DD1FB41686}" type="presOf" srcId="{2B5C32DF-551F-4C13-9F52-ED6F1A4411E1}" destId="{9D444E1B-177E-487A-9AB7-2BDCB2978369}" srcOrd="0" destOrd="0" presId="urn:microsoft.com/office/officeart/2005/8/layout/pyramid2"/>
    <dgm:cxn modelId="{BF0C1998-BF8B-46EA-AC4A-7F0D107FD17D}" srcId="{2B5C32DF-551F-4C13-9F52-ED6F1A4411E1}" destId="{8C9E3B45-F124-4B02-A64C-4A0409C3F4D5}" srcOrd="2" destOrd="0" parTransId="{CCD203B1-B285-4A59-8107-A1208AE8E3E8}" sibTransId="{3336B197-99B5-4A37-9858-1AF1767B5933}"/>
    <dgm:cxn modelId="{E9BE30AE-5666-410F-B709-5DBA33D3E492}" type="presOf" srcId="{29AD852B-1085-49ED-A09C-64B564AA2705}" destId="{47AF3D46-2312-46A2-A2C4-A517FABB0832}" srcOrd="0" destOrd="0" presId="urn:microsoft.com/office/officeart/2005/8/layout/pyramid2"/>
    <dgm:cxn modelId="{3A5A3EC3-3E93-4E11-8E33-F57927C15D67}" srcId="{2B5C32DF-551F-4C13-9F52-ED6F1A4411E1}" destId="{8560CBA0-2E28-409D-8243-65CF24992FEC}" srcOrd="3" destOrd="0" parTransId="{5D142E2B-58C9-4F37-A777-09B2B84BD52A}" sibTransId="{2D53C04C-F5FD-4297-88C9-5450CB202076}"/>
    <dgm:cxn modelId="{F6F936F1-4E21-4CF7-9BB2-DAB34A8593BD}" srcId="{2B5C32DF-551F-4C13-9F52-ED6F1A4411E1}" destId="{29AD852B-1085-49ED-A09C-64B564AA2705}" srcOrd="1" destOrd="0" parTransId="{5BDAD957-8656-4AF3-BE3D-E72D7ED0CC0F}" sibTransId="{2B9FD335-8A2E-4CB0-9907-165A7277D0EF}"/>
    <dgm:cxn modelId="{F53A1283-34FE-461C-BF9A-42E88250A0E5}" type="presParOf" srcId="{9D444E1B-177E-487A-9AB7-2BDCB2978369}" destId="{542967FC-2C45-4762-9A4C-FBF5E8A9EED0}" srcOrd="0" destOrd="0" presId="urn:microsoft.com/office/officeart/2005/8/layout/pyramid2"/>
    <dgm:cxn modelId="{D7459053-F652-4ACB-AE53-7F0F1A387413}" type="presParOf" srcId="{9D444E1B-177E-487A-9AB7-2BDCB2978369}" destId="{D4453023-3137-4D45-8621-982C58AEC60E}" srcOrd="1" destOrd="0" presId="urn:microsoft.com/office/officeart/2005/8/layout/pyramid2"/>
    <dgm:cxn modelId="{C81A888C-55FB-46A5-9EE7-0C2EE4ACA6FD}" type="presParOf" srcId="{D4453023-3137-4D45-8621-982C58AEC60E}" destId="{D1C30E01-B68F-4F98-B210-7C50E0840494}" srcOrd="0" destOrd="0" presId="urn:microsoft.com/office/officeart/2005/8/layout/pyramid2"/>
    <dgm:cxn modelId="{1BB8B608-A90D-4509-AE1D-E2A3945B4C56}" type="presParOf" srcId="{D4453023-3137-4D45-8621-982C58AEC60E}" destId="{00826B7D-1F92-4E28-B1E9-21EFA5708B6C}" srcOrd="1" destOrd="0" presId="urn:microsoft.com/office/officeart/2005/8/layout/pyramid2"/>
    <dgm:cxn modelId="{FFA40CBF-D1EC-45C6-A07F-643A8D3660D6}" type="presParOf" srcId="{D4453023-3137-4D45-8621-982C58AEC60E}" destId="{47AF3D46-2312-46A2-A2C4-A517FABB0832}" srcOrd="2" destOrd="0" presId="urn:microsoft.com/office/officeart/2005/8/layout/pyramid2"/>
    <dgm:cxn modelId="{594BF852-0EFD-4F24-9036-EECC00A6A964}" type="presParOf" srcId="{D4453023-3137-4D45-8621-982C58AEC60E}" destId="{F69E8D4D-5ADA-4DC8-9DCE-D6C1961C0E1B}" srcOrd="3" destOrd="0" presId="urn:microsoft.com/office/officeart/2005/8/layout/pyramid2"/>
    <dgm:cxn modelId="{28794E33-9EC9-4F81-BDF5-B68D56ED9CD5}" type="presParOf" srcId="{D4453023-3137-4D45-8621-982C58AEC60E}" destId="{B5DCBC70-5417-4A4E-B8A6-FBC67C63C995}" srcOrd="4" destOrd="0" presId="urn:microsoft.com/office/officeart/2005/8/layout/pyramid2"/>
    <dgm:cxn modelId="{82285E4A-59F6-4EFF-A16F-4B15D56CA527}" type="presParOf" srcId="{D4453023-3137-4D45-8621-982C58AEC60E}" destId="{6B3C9969-66DE-462F-AC74-0427BD07E87C}" srcOrd="5" destOrd="0" presId="urn:microsoft.com/office/officeart/2005/8/layout/pyramid2"/>
    <dgm:cxn modelId="{1C15FEA0-5513-4A08-BFD2-0AC3E8E92A78}" type="presParOf" srcId="{D4453023-3137-4D45-8621-982C58AEC60E}" destId="{D2C58098-7446-4B4F-AE10-82AFAEAAB4FD}" srcOrd="6" destOrd="0" presId="urn:microsoft.com/office/officeart/2005/8/layout/pyramid2"/>
    <dgm:cxn modelId="{A8EDFEA0-A6A6-446F-AA15-D7E457B8694E}" type="presParOf" srcId="{D4453023-3137-4D45-8621-982C58AEC60E}" destId="{C945660D-CD4A-4F41-9370-FDD7ADB6E3EB}" srcOrd="7" destOrd="0" presId="urn:microsoft.com/office/officeart/2005/8/layout/pyramid2"/>
    <dgm:cxn modelId="{C0B5C31C-6F11-409B-AB0E-B926B8689125}" type="presParOf" srcId="{D4453023-3137-4D45-8621-982C58AEC60E}" destId="{E86449FE-807D-4438-96CA-081C3D63717B}" srcOrd="8" destOrd="0" presId="urn:microsoft.com/office/officeart/2005/8/layout/pyramid2"/>
    <dgm:cxn modelId="{5F37E8C2-0E7D-4E13-9462-7266020C63BA}" type="presParOf" srcId="{D4453023-3137-4D45-8621-982C58AEC60E}" destId="{624C485E-AB4E-44B5-8688-FFEE3541B965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44BEF99-15DC-47C5-8FBC-FC928B9AAAAF}" type="doc">
      <dgm:prSet loTypeId="urn:microsoft.com/office/officeart/2005/8/layout/chevron1" loCatId="process" qsTypeId="urn:microsoft.com/office/officeart/2005/8/quickstyle/simple1" qsCatId="simple" csTypeId="urn:microsoft.com/office/officeart/2005/8/colors/accent1_3" csCatId="accent1" phldr="1"/>
      <dgm:spPr/>
    </dgm:pt>
    <dgm:pt modelId="{FA6C1B02-3971-4A59-B7E8-3713EA9CD1C5}" type="pres">
      <dgm:prSet presAssocID="{C44BEF99-15DC-47C5-8FBC-FC928B9AAAAF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BC94D537-C774-45AF-ABD3-595D18D97EFC}" type="presOf" srcId="{C44BEF99-15DC-47C5-8FBC-FC928B9AAAAF}" destId="{FA6C1B02-3971-4A59-B7E8-3713EA9CD1C5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980A636-7F43-4826-812B-844665034CC5}" type="doc">
      <dgm:prSet loTypeId="urn:microsoft.com/office/officeart/2005/8/layout/chevron1" loCatId="process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GB"/>
        </a:p>
      </dgm:t>
    </dgm:pt>
    <dgm:pt modelId="{97C3E2E7-82CC-4635-B071-6FEC65664B3B}">
      <dgm:prSet phldrT="[Tekst]" custT="1"/>
      <dgm:spPr/>
      <dgm:t>
        <a:bodyPr/>
        <a:lstStyle/>
        <a:p>
          <a:r>
            <a:rPr lang="pl-PL" sz="1800" b="1" dirty="0">
              <a:latin typeface="Arial" panose="020B0604020202020204" pitchFamily="34" charset="0"/>
              <a:cs typeface="Arial" panose="020B0604020202020204" pitchFamily="34" charset="0"/>
            </a:rPr>
            <a:t>Przyjęcie Rozporządzenia</a:t>
          </a:r>
          <a:endParaRPr lang="en-GB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46DDEE-AB87-4D7E-8A58-A63B340E5B0E}" type="parTrans" cxnId="{77D21279-C1A7-4E4F-82EC-F0BEC847D510}">
      <dgm:prSet/>
      <dgm:spPr/>
      <dgm:t>
        <a:bodyPr/>
        <a:lstStyle/>
        <a:p>
          <a:endParaRPr lang="en-GB"/>
        </a:p>
      </dgm:t>
    </dgm:pt>
    <dgm:pt modelId="{BFA88291-4834-4122-9017-2B9411B3FB7F}" type="sibTrans" cxnId="{77D21279-C1A7-4E4F-82EC-F0BEC847D510}">
      <dgm:prSet/>
      <dgm:spPr/>
      <dgm:t>
        <a:bodyPr/>
        <a:lstStyle/>
        <a:p>
          <a:endParaRPr lang="en-GB"/>
        </a:p>
      </dgm:t>
    </dgm:pt>
    <dgm:pt modelId="{CF54FAD3-ECC1-473B-B906-F73516A40745}">
      <dgm:prSet phldrT="[Tekst]" custT="1"/>
      <dgm:spPr/>
      <dgm:t>
        <a:bodyPr/>
        <a:lstStyle/>
        <a:p>
          <a:pPr algn="ctr"/>
          <a:r>
            <a:rPr lang="pl-PL" sz="1300" b="1" dirty="0">
              <a:latin typeface="Arial" panose="020B0604020202020204" pitchFamily="34" charset="0"/>
              <a:cs typeface="Arial" panose="020B0604020202020204" pitchFamily="34" charset="0"/>
            </a:rPr>
            <a:t>Alokacja przepustowości za pomocą narzędzi cyfrowych</a:t>
          </a:r>
          <a:endParaRPr lang="en-GB" sz="13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15F8B6-3331-4E9D-9CEA-CEC95BD570A7}" type="parTrans" cxnId="{DE96BAE6-CDB6-414C-AEE0-45AB387F70C9}">
      <dgm:prSet/>
      <dgm:spPr/>
      <dgm:t>
        <a:bodyPr/>
        <a:lstStyle/>
        <a:p>
          <a:endParaRPr lang="en-GB"/>
        </a:p>
      </dgm:t>
    </dgm:pt>
    <dgm:pt modelId="{B327D147-86DE-4BF9-9DD8-5581EFD8E4C7}" type="sibTrans" cxnId="{DE96BAE6-CDB6-414C-AEE0-45AB387F70C9}">
      <dgm:prSet/>
      <dgm:spPr/>
      <dgm:t>
        <a:bodyPr/>
        <a:lstStyle/>
        <a:p>
          <a:endParaRPr lang="en-GB"/>
        </a:p>
      </dgm:t>
    </dgm:pt>
    <dgm:pt modelId="{4C10DF3E-F36D-415D-ABA3-D3D247C556B2}">
      <dgm:prSet phldrT="[Tekst]" custT="1"/>
      <dgm:spPr/>
      <dgm:t>
        <a:bodyPr/>
        <a:lstStyle/>
        <a:p>
          <a:r>
            <a:rPr lang="pl-PL" sz="1800" b="1" dirty="0">
              <a:latin typeface="Arial" panose="020B0604020202020204" pitchFamily="34" charset="0"/>
            </a:rPr>
            <a:t>Strategia przepustowości </a:t>
          </a:r>
          <a:endParaRPr lang="en-GB" sz="1800" dirty="0"/>
        </a:p>
      </dgm:t>
    </dgm:pt>
    <dgm:pt modelId="{0825F605-6F6E-432C-96D5-DC86A66F5934}" type="parTrans" cxnId="{75AC8F0C-3C30-4453-B0F1-414CB0F4F007}">
      <dgm:prSet/>
      <dgm:spPr/>
      <dgm:t>
        <a:bodyPr/>
        <a:lstStyle/>
        <a:p>
          <a:endParaRPr lang="en-GB"/>
        </a:p>
      </dgm:t>
    </dgm:pt>
    <dgm:pt modelId="{193CF149-1320-4C9A-B472-6C82ABEEE6F3}" type="sibTrans" cxnId="{75AC8F0C-3C30-4453-B0F1-414CB0F4F007}">
      <dgm:prSet/>
      <dgm:spPr/>
      <dgm:t>
        <a:bodyPr/>
        <a:lstStyle/>
        <a:p>
          <a:endParaRPr lang="en-GB"/>
        </a:p>
      </dgm:t>
    </dgm:pt>
    <dgm:pt modelId="{71A1B313-E1C1-4D17-8634-765D9B4E96F3}">
      <dgm:prSet/>
      <dgm:spPr/>
      <dgm:t>
        <a:bodyPr/>
        <a:lstStyle/>
        <a:p>
          <a:endParaRPr lang="en-GB"/>
        </a:p>
      </dgm:t>
    </dgm:pt>
    <dgm:pt modelId="{F4651111-BAA2-4033-811E-33C2878387CC}" type="parTrans" cxnId="{DE43AA95-3C33-423B-A42C-86D605AAF17B}">
      <dgm:prSet/>
      <dgm:spPr/>
      <dgm:t>
        <a:bodyPr/>
        <a:lstStyle/>
        <a:p>
          <a:endParaRPr lang="en-GB"/>
        </a:p>
      </dgm:t>
    </dgm:pt>
    <dgm:pt modelId="{AECDB3D2-80E0-473C-ABA3-22CB6B50D917}" type="sibTrans" cxnId="{DE43AA95-3C33-423B-A42C-86D605AAF17B}">
      <dgm:prSet/>
      <dgm:spPr/>
      <dgm:t>
        <a:bodyPr/>
        <a:lstStyle/>
        <a:p>
          <a:endParaRPr lang="en-GB"/>
        </a:p>
      </dgm:t>
    </dgm:pt>
    <dgm:pt modelId="{BEEA5305-8346-4AB7-86BB-B675F843061D}">
      <dgm:prSet/>
      <dgm:spPr/>
      <dgm:t>
        <a:bodyPr/>
        <a:lstStyle/>
        <a:p>
          <a:endParaRPr lang="en-GB"/>
        </a:p>
      </dgm:t>
    </dgm:pt>
    <dgm:pt modelId="{10B1F82D-A7AF-4CAC-95F7-3A13F2798126}" type="parTrans" cxnId="{13B34461-DF2B-4980-87A4-7BF9D713C1B8}">
      <dgm:prSet/>
      <dgm:spPr/>
      <dgm:t>
        <a:bodyPr/>
        <a:lstStyle/>
        <a:p>
          <a:endParaRPr lang="en-GB"/>
        </a:p>
      </dgm:t>
    </dgm:pt>
    <dgm:pt modelId="{E4CEBA8B-4DA3-4D37-B02F-48D32044A096}" type="sibTrans" cxnId="{13B34461-DF2B-4980-87A4-7BF9D713C1B8}">
      <dgm:prSet/>
      <dgm:spPr/>
      <dgm:t>
        <a:bodyPr/>
        <a:lstStyle/>
        <a:p>
          <a:endParaRPr lang="en-GB"/>
        </a:p>
      </dgm:t>
    </dgm:pt>
    <dgm:pt modelId="{213D0147-414D-44FB-A92A-E21D0778C4F8}">
      <dgm:prSet/>
      <dgm:spPr/>
      <dgm:t>
        <a:bodyPr/>
        <a:lstStyle/>
        <a:p>
          <a:endParaRPr lang="en-GB"/>
        </a:p>
      </dgm:t>
    </dgm:pt>
    <dgm:pt modelId="{98B4F60F-A9C5-466E-8B0B-E70FD7C01DED}" type="parTrans" cxnId="{34DF8CE9-C7AD-4371-A358-7DAB27EEA0DA}">
      <dgm:prSet/>
      <dgm:spPr/>
      <dgm:t>
        <a:bodyPr/>
        <a:lstStyle/>
        <a:p>
          <a:endParaRPr lang="en-GB"/>
        </a:p>
      </dgm:t>
    </dgm:pt>
    <dgm:pt modelId="{B8FD7D52-91FC-4F48-ACFC-8EB5BB66DDA6}" type="sibTrans" cxnId="{34DF8CE9-C7AD-4371-A358-7DAB27EEA0DA}">
      <dgm:prSet/>
      <dgm:spPr/>
      <dgm:t>
        <a:bodyPr/>
        <a:lstStyle/>
        <a:p>
          <a:endParaRPr lang="en-GB"/>
        </a:p>
      </dgm:t>
    </dgm:pt>
    <dgm:pt modelId="{AE11D20A-2F61-4432-A5FE-03EDB35BF00D}" type="pres">
      <dgm:prSet presAssocID="{E980A636-7F43-4826-812B-844665034CC5}" presName="Name0" presStyleCnt="0">
        <dgm:presLayoutVars>
          <dgm:dir/>
          <dgm:animLvl val="lvl"/>
          <dgm:resizeHandles val="exact"/>
        </dgm:presLayoutVars>
      </dgm:prSet>
      <dgm:spPr/>
    </dgm:pt>
    <dgm:pt modelId="{25D9A6B0-640F-4AD1-B8D1-3A05CEA67013}" type="pres">
      <dgm:prSet presAssocID="{97C3E2E7-82CC-4635-B071-6FEC65664B3B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124813CE-E733-49F6-A0BF-D38C65C66309}" type="pres">
      <dgm:prSet presAssocID="{BFA88291-4834-4122-9017-2B9411B3FB7F}" presName="parTxOnlySpace" presStyleCnt="0"/>
      <dgm:spPr/>
    </dgm:pt>
    <dgm:pt modelId="{8D633311-42E6-4862-97B3-8B5A4D5DCCEC}" type="pres">
      <dgm:prSet presAssocID="{CF54FAD3-ECC1-473B-B906-F73516A40745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17F44BC6-0D9B-4258-AE36-C264B65B258C}" type="pres">
      <dgm:prSet presAssocID="{B327D147-86DE-4BF9-9DD8-5581EFD8E4C7}" presName="parTxOnlySpace" presStyleCnt="0"/>
      <dgm:spPr/>
    </dgm:pt>
    <dgm:pt modelId="{815A64D3-0B4C-4930-9B53-EF1F14D5D34A}" type="pres">
      <dgm:prSet presAssocID="{4C10DF3E-F36D-415D-ABA3-D3D247C556B2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0333E36C-CBB9-409E-93F6-1C6A93233166}" type="pres">
      <dgm:prSet presAssocID="{193CF149-1320-4C9A-B472-6C82ABEEE6F3}" presName="parTxOnlySpace" presStyleCnt="0"/>
      <dgm:spPr/>
    </dgm:pt>
    <dgm:pt modelId="{80AB9981-2826-4D58-8FD4-C89A7B4BB343}" type="pres">
      <dgm:prSet presAssocID="{71A1B313-E1C1-4D17-8634-765D9B4E96F3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70391FE6-B00A-43F0-B44C-AA76C39391ED}" type="pres">
      <dgm:prSet presAssocID="{AECDB3D2-80E0-473C-ABA3-22CB6B50D917}" presName="parTxOnlySpace" presStyleCnt="0"/>
      <dgm:spPr/>
    </dgm:pt>
    <dgm:pt modelId="{CF15BFE8-A911-4ED0-8DEF-48D3CA01800F}" type="pres">
      <dgm:prSet presAssocID="{BEEA5305-8346-4AB7-86BB-B675F843061D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8B28FB59-2795-4815-AC13-753959DA508B}" type="pres">
      <dgm:prSet presAssocID="{E4CEBA8B-4DA3-4D37-B02F-48D32044A096}" presName="parTxOnlySpace" presStyleCnt="0"/>
      <dgm:spPr/>
    </dgm:pt>
    <dgm:pt modelId="{0238130F-05EF-4397-B3E7-27BA458B7688}" type="pres">
      <dgm:prSet presAssocID="{213D0147-414D-44FB-A92A-E21D0778C4F8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75AC8F0C-3C30-4453-B0F1-414CB0F4F007}" srcId="{E980A636-7F43-4826-812B-844665034CC5}" destId="{4C10DF3E-F36D-415D-ABA3-D3D247C556B2}" srcOrd="2" destOrd="0" parTransId="{0825F605-6F6E-432C-96D5-DC86A66F5934}" sibTransId="{193CF149-1320-4C9A-B472-6C82ABEEE6F3}"/>
    <dgm:cxn modelId="{13B34461-DF2B-4980-87A4-7BF9D713C1B8}" srcId="{E980A636-7F43-4826-812B-844665034CC5}" destId="{BEEA5305-8346-4AB7-86BB-B675F843061D}" srcOrd="4" destOrd="0" parTransId="{10B1F82D-A7AF-4CAC-95F7-3A13F2798126}" sibTransId="{E4CEBA8B-4DA3-4D37-B02F-48D32044A096}"/>
    <dgm:cxn modelId="{3A856D68-EB0A-4DAE-9FC7-0E9A2242C2BB}" type="presOf" srcId="{97C3E2E7-82CC-4635-B071-6FEC65664B3B}" destId="{25D9A6B0-640F-4AD1-B8D1-3A05CEA67013}" srcOrd="0" destOrd="0" presId="urn:microsoft.com/office/officeart/2005/8/layout/chevron1"/>
    <dgm:cxn modelId="{365E244C-7628-4F12-BDA6-533EB4D2F38D}" type="presOf" srcId="{213D0147-414D-44FB-A92A-E21D0778C4F8}" destId="{0238130F-05EF-4397-B3E7-27BA458B7688}" srcOrd="0" destOrd="0" presId="urn:microsoft.com/office/officeart/2005/8/layout/chevron1"/>
    <dgm:cxn modelId="{77D21279-C1A7-4E4F-82EC-F0BEC847D510}" srcId="{E980A636-7F43-4826-812B-844665034CC5}" destId="{97C3E2E7-82CC-4635-B071-6FEC65664B3B}" srcOrd="0" destOrd="0" parTransId="{3F46DDEE-AB87-4D7E-8A58-A63B340E5B0E}" sibTransId="{BFA88291-4834-4122-9017-2B9411B3FB7F}"/>
    <dgm:cxn modelId="{E307237D-17EA-45D7-B6A9-B135C0E9C80A}" type="presOf" srcId="{E980A636-7F43-4826-812B-844665034CC5}" destId="{AE11D20A-2F61-4432-A5FE-03EDB35BF00D}" srcOrd="0" destOrd="0" presId="urn:microsoft.com/office/officeart/2005/8/layout/chevron1"/>
    <dgm:cxn modelId="{DE43AA95-3C33-423B-A42C-86D605AAF17B}" srcId="{E980A636-7F43-4826-812B-844665034CC5}" destId="{71A1B313-E1C1-4D17-8634-765D9B4E96F3}" srcOrd="3" destOrd="0" parTransId="{F4651111-BAA2-4033-811E-33C2878387CC}" sibTransId="{AECDB3D2-80E0-473C-ABA3-22CB6B50D917}"/>
    <dgm:cxn modelId="{38BF06A7-932F-4EF0-A5D5-9917E28F1C00}" type="presOf" srcId="{71A1B313-E1C1-4D17-8634-765D9B4E96F3}" destId="{80AB9981-2826-4D58-8FD4-C89A7B4BB343}" srcOrd="0" destOrd="0" presId="urn:microsoft.com/office/officeart/2005/8/layout/chevron1"/>
    <dgm:cxn modelId="{46B3A6AB-92F4-4323-8D53-60118C4C38D5}" type="presOf" srcId="{CF54FAD3-ECC1-473B-B906-F73516A40745}" destId="{8D633311-42E6-4862-97B3-8B5A4D5DCCEC}" srcOrd="0" destOrd="0" presId="urn:microsoft.com/office/officeart/2005/8/layout/chevron1"/>
    <dgm:cxn modelId="{56BD6EBA-8430-446C-B898-6330082901C6}" type="presOf" srcId="{BEEA5305-8346-4AB7-86BB-B675F843061D}" destId="{CF15BFE8-A911-4ED0-8DEF-48D3CA01800F}" srcOrd="0" destOrd="0" presId="urn:microsoft.com/office/officeart/2005/8/layout/chevron1"/>
    <dgm:cxn modelId="{48CD91BA-F1F2-47E8-888B-9DE2AB101F64}" type="presOf" srcId="{4C10DF3E-F36D-415D-ABA3-D3D247C556B2}" destId="{815A64D3-0B4C-4930-9B53-EF1F14D5D34A}" srcOrd="0" destOrd="0" presId="urn:microsoft.com/office/officeart/2005/8/layout/chevron1"/>
    <dgm:cxn modelId="{DE96BAE6-CDB6-414C-AEE0-45AB387F70C9}" srcId="{E980A636-7F43-4826-812B-844665034CC5}" destId="{CF54FAD3-ECC1-473B-B906-F73516A40745}" srcOrd="1" destOrd="0" parTransId="{5015F8B6-3331-4E9D-9CEA-CEC95BD570A7}" sibTransId="{B327D147-86DE-4BF9-9DD8-5581EFD8E4C7}"/>
    <dgm:cxn modelId="{34DF8CE9-C7AD-4371-A358-7DAB27EEA0DA}" srcId="{E980A636-7F43-4826-812B-844665034CC5}" destId="{213D0147-414D-44FB-A92A-E21D0778C4F8}" srcOrd="5" destOrd="0" parTransId="{98B4F60F-A9C5-466E-8B0B-E70FD7C01DED}" sibTransId="{B8FD7D52-91FC-4F48-ACFC-8EB5BB66DDA6}"/>
    <dgm:cxn modelId="{112002C3-02C8-4830-928B-EF529800B9CB}" type="presParOf" srcId="{AE11D20A-2F61-4432-A5FE-03EDB35BF00D}" destId="{25D9A6B0-640F-4AD1-B8D1-3A05CEA67013}" srcOrd="0" destOrd="0" presId="urn:microsoft.com/office/officeart/2005/8/layout/chevron1"/>
    <dgm:cxn modelId="{6F516AED-256A-4F30-962E-3FE312F2E025}" type="presParOf" srcId="{AE11D20A-2F61-4432-A5FE-03EDB35BF00D}" destId="{124813CE-E733-49F6-A0BF-D38C65C66309}" srcOrd="1" destOrd="0" presId="urn:microsoft.com/office/officeart/2005/8/layout/chevron1"/>
    <dgm:cxn modelId="{987B6ABF-1845-4EE8-82D2-3604F6B31DCB}" type="presParOf" srcId="{AE11D20A-2F61-4432-A5FE-03EDB35BF00D}" destId="{8D633311-42E6-4862-97B3-8B5A4D5DCCEC}" srcOrd="2" destOrd="0" presId="urn:microsoft.com/office/officeart/2005/8/layout/chevron1"/>
    <dgm:cxn modelId="{1190319F-599F-43AC-8384-DDAEB132B607}" type="presParOf" srcId="{AE11D20A-2F61-4432-A5FE-03EDB35BF00D}" destId="{17F44BC6-0D9B-4258-AE36-C264B65B258C}" srcOrd="3" destOrd="0" presId="urn:microsoft.com/office/officeart/2005/8/layout/chevron1"/>
    <dgm:cxn modelId="{57493D6E-55F9-4270-B66C-EDC16A46DD4F}" type="presParOf" srcId="{AE11D20A-2F61-4432-A5FE-03EDB35BF00D}" destId="{815A64D3-0B4C-4930-9B53-EF1F14D5D34A}" srcOrd="4" destOrd="0" presId="urn:microsoft.com/office/officeart/2005/8/layout/chevron1"/>
    <dgm:cxn modelId="{E0787CB4-46E8-4A17-9462-39BA235B5E3E}" type="presParOf" srcId="{AE11D20A-2F61-4432-A5FE-03EDB35BF00D}" destId="{0333E36C-CBB9-409E-93F6-1C6A93233166}" srcOrd="5" destOrd="0" presId="urn:microsoft.com/office/officeart/2005/8/layout/chevron1"/>
    <dgm:cxn modelId="{BF6D155F-DEE1-40C9-AFFB-946F2F0D3B3F}" type="presParOf" srcId="{AE11D20A-2F61-4432-A5FE-03EDB35BF00D}" destId="{80AB9981-2826-4D58-8FD4-C89A7B4BB343}" srcOrd="6" destOrd="0" presId="urn:microsoft.com/office/officeart/2005/8/layout/chevron1"/>
    <dgm:cxn modelId="{8C9D675C-42D7-489B-8714-B19AA5B06DC7}" type="presParOf" srcId="{AE11D20A-2F61-4432-A5FE-03EDB35BF00D}" destId="{70391FE6-B00A-43F0-B44C-AA76C39391ED}" srcOrd="7" destOrd="0" presId="urn:microsoft.com/office/officeart/2005/8/layout/chevron1"/>
    <dgm:cxn modelId="{C6CE26A8-478B-4FF0-823F-838BDFE473AA}" type="presParOf" srcId="{AE11D20A-2F61-4432-A5FE-03EDB35BF00D}" destId="{CF15BFE8-A911-4ED0-8DEF-48D3CA01800F}" srcOrd="8" destOrd="0" presId="urn:microsoft.com/office/officeart/2005/8/layout/chevron1"/>
    <dgm:cxn modelId="{7152D64F-69F6-42F1-B35C-89450670081E}" type="presParOf" srcId="{AE11D20A-2F61-4432-A5FE-03EDB35BF00D}" destId="{8B28FB59-2795-4815-AC13-753959DA508B}" srcOrd="9" destOrd="0" presId="urn:microsoft.com/office/officeart/2005/8/layout/chevron1"/>
    <dgm:cxn modelId="{F45AAFCE-A7A1-46F4-B75B-173A40627E30}" type="presParOf" srcId="{AE11D20A-2F61-4432-A5FE-03EDB35BF00D}" destId="{0238130F-05EF-4397-B3E7-27BA458B7688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7B6F8B-A168-4D03-9F64-F47AD6F902D5}">
      <dsp:nvSpPr>
        <dsp:cNvPr id="0" name=""/>
        <dsp:cNvSpPr/>
      </dsp:nvSpPr>
      <dsp:spPr>
        <a:xfrm>
          <a:off x="1642685" y="1181010"/>
          <a:ext cx="3887984" cy="3887984"/>
        </a:xfrm>
        <a:prstGeom prst="ellipse">
          <a:avLst/>
        </a:prstGeom>
        <a:solidFill>
          <a:srgbClr val="4D4D4D">
            <a:alpha val="50000"/>
          </a:srgb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6500" kern="1200" dirty="0">
            <a:solidFill>
              <a:srgbClr val="FFC000"/>
            </a:solidFill>
          </a:endParaRPr>
        </a:p>
      </dsp:txBody>
      <dsp:txXfrm>
        <a:off x="2212067" y="1750392"/>
        <a:ext cx="2749220" cy="2749220"/>
      </dsp:txXfrm>
    </dsp:sp>
    <dsp:sp modelId="{3E4905F7-FEE3-4C24-8F91-D1B5D2D39CF3}">
      <dsp:nvSpPr>
        <dsp:cNvPr id="0" name=""/>
        <dsp:cNvSpPr/>
      </dsp:nvSpPr>
      <dsp:spPr>
        <a:xfrm>
          <a:off x="2822867" y="2195"/>
          <a:ext cx="1525166" cy="1525166"/>
        </a:xfrm>
        <a:prstGeom prst="ellipse">
          <a:avLst/>
        </a:prstGeom>
        <a:solidFill>
          <a:schemeClr val="accent1">
            <a:shade val="80000"/>
            <a:alpha val="50000"/>
            <a:hueOff val="-7"/>
            <a:satOff val="-90"/>
            <a:lumOff val="267"/>
            <a:alphaOff val="25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6500" kern="1200" dirty="0"/>
        </a:p>
      </dsp:txBody>
      <dsp:txXfrm>
        <a:off x="3046222" y="225550"/>
        <a:ext cx="1078456" cy="1078456"/>
      </dsp:txXfrm>
    </dsp:sp>
    <dsp:sp modelId="{2A12E606-B818-4EE8-A0E0-1FB859BE8D10}">
      <dsp:nvSpPr>
        <dsp:cNvPr id="0" name=""/>
        <dsp:cNvSpPr/>
      </dsp:nvSpPr>
      <dsp:spPr>
        <a:xfrm>
          <a:off x="4002249" y="318209"/>
          <a:ext cx="1525166" cy="1525166"/>
        </a:xfrm>
        <a:prstGeom prst="ellipse">
          <a:avLst/>
        </a:prstGeom>
        <a:solidFill>
          <a:schemeClr val="accent1">
            <a:shade val="80000"/>
            <a:alpha val="50000"/>
            <a:hueOff val="-13"/>
            <a:satOff val="-179"/>
            <a:lumOff val="534"/>
            <a:alphaOff val="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6500" kern="1200" dirty="0"/>
        </a:p>
      </dsp:txBody>
      <dsp:txXfrm>
        <a:off x="4225604" y="541564"/>
        <a:ext cx="1078456" cy="1078456"/>
      </dsp:txXfrm>
    </dsp:sp>
    <dsp:sp modelId="{385505C7-E89B-43C3-AABC-AA0D88C23456}">
      <dsp:nvSpPr>
        <dsp:cNvPr id="0" name=""/>
        <dsp:cNvSpPr/>
      </dsp:nvSpPr>
      <dsp:spPr>
        <a:xfrm>
          <a:off x="4865616" y="1181576"/>
          <a:ext cx="1525166" cy="1525166"/>
        </a:xfrm>
        <a:prstGeom prst="ellipse">
          <a:avLst/>
        </a:prstGeom>
        <a:solidFill>
          <a:schemeClr val="accent1">
            <a:shade val="80000"/>
            <a:alpha val="50000"/>
            <a:hueOff val="-20"/>
            <a:satOff val="-269"/>
            <a:lumOff val="801"/>
            <a:alphaOff val="75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6500" kern="1200"/>
        </a:p>
      </dsp:txBody>
      <dsp:txXfrm>
        <a:off x="5088971" y="1404931"/>
        <a:ext cx="1078456" cy="1078456"/>
      </dsp:txXfrm>
    </dsp:sp>
    <dsp:sp modelId="{1C848905-4EF5-47A9-B77E-44E8CBF3CE8D}">
      <dsp:nvSpPr>
        <dsp:cNvPr id="0" name=""/>
        <dsp:cNvSpPr/>
      </dsp:nvSpPr>
      <dsp:spPr>
        <a:xfrm>
          <a:off x="5181630" y="2360957"/>
          <a:ext cx="1525166" cy="1525166"/>
        </a:xfrm>
        <a:prstGeom prst="ellipse">
          <a:avLst/>
        </a:prstGeom>
        <a:solidFill>
          <a:schemeClr val="accent1">
            <a:shade val="80000"/>
            <a:alpha val="50000"/>
            <a:hueOff val="-27"/>
            <a:satOff val="-358"/>
            <a:lumOff val="1068"/>
            <a:alphaOff val="1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6500" kern="1200" dirty="0"/>
        </a:p>
      </dsp:txBody>
      <dsp:txXfrm>
        <a:off x="5404985" y="2584312"/>
        <a:ext cx="1078456" cy="1078456"/>
      </dsp:txXfrm>
    </dsp:sp>
    <dsp:sp modelId="{78239DD4-DC77-4FB8-84BB-ADFB3F3A6D84}">
      <dsp:nvSpPr>
        <dsp:cNvPr id="0" name=""/>
        <dsp:cNvSpPr/>
      </dsp:nvSpPr>
      <dsp:spPr>
        <a:xfrm>
          <a:off x="4865616" y="3540339"/>
          <a:ext cx="1525166" cy="1525166"/>
        </a:xfrm>
        <a:prstGeom prst="ellipse">
          <a:avLst/>
        </a:prstGeom>
        <a:solidFill>
          <a:schemeClr val="accent1">
            <a:shade val="80000"/>
            <a:alpha val="50000"/>
            <a:hueOff val="-33"/>
            <a:satOff val="-448"/>
            <a:lumOff val="1335"/>
            <a:alphaOff val="125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6500" kern="1200"/>
        </a:p>
      </dsp:txBody>
      <dsp:txXfrm>
        <a:off x="5088971" y="3763694"/>
        <a:ext cx="1078456" cy="1078456"/>
      </dsp:txXfrm>
    </dsp:sp>
    <dsp:sp modelId="{7F04E8C0-7EFF-4F87-AB6C-A14038A42089}">
      <dsp:nvSpPr>
        <dsp:cNvPr id="0" name=""/>
        <dsp:cNvSpPr/>
      </dsp:nvSpPr>
      <dsp:spPr>
        <a:xfrm>
          <a:off x="4002249" y="4403706"/>
          <a:ext cx="1525166" cy="1525166"/>
        </a:xfrm>
        <a:prstGeom prst="ellipse">
          <a:avLst/>
        </a:prstGeom>
        <a:solidFill>
          <a:schemeClr val="accent1">
            <a:shade val="80000"/>
            <a:alpha val="50000"/>
            <a:hueOff val="-40"/>
            <a:satOff val="-537"/>
            <a:lumOff val="1603"/>
            <a:alphaOff val="1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6500" kern="1200"/>
        </a:p>
      </dsp:txBody>
      <dsp:txXfrm>
        <a:off x="4225604" y="4627061"/>
        <a:ext cx="1078456" cy="1078456"/>
      </dsp:txXfrm>
    </dsp:sp>
    <dsp:sp modelId="{A4EF11C0-419D-4784-BAFB-BA7209E1A5FD}">
      <dsp:nvSpPr>
        <dsp:cNvPr id="0" name=""/>
        <dsp:cNvSpPr/>
      </dsp:nvSpPr>
      <dsp:spPr>
        <a:xfrm>
          <a:off x="2822867" y="4719720"/>
          <a:ext cx="1525166" cy="1525166"/>
        </a:xfrm>
        <a:prstGeom prst="ellipse">
          <a:avLst/>
        </a:prstGeom>
        <a:solidFill>
          <a:schemeClr val="accent1">
            <a:shade val="80000"/>
            <a:alpha val="50000"/>
            <a:hueOff val="-46"/>
            <a:satOff val="-627"/>
            <a:lumOff val="1870"/>
            <a:alphaOff val="175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6500" kern="1200"/>
        </a:p>
      </dsp:txBody>
      <dsp:txXfrm>
        <a:off x="3046222" y="4943075"/>
        <a:ext cx="1078456" cy="1078456"/>
      </dsp:txXfrm>
    </dsp:sp>
    <dsp:sp modelId="{465B4CEE-F5CC-4627-B045-420BFEFD475A}">
      <dsp:nvSpPr>
        <dsp:cNvPr id="0" name=""/>
        <dsp:cNvSpPr/>
      </dsp:nvSpPr>
      <dsp:spPr>
        <a:xfrm>
          <a:off x="1643486" y="4403706"/>
          <a:ext cx="1525166" cy="1525166"/>
        </a:xfrm>
        <a:prstGeom prst="ellipse">
          <a:avLst/>
        </a:prstGeom>
        <a:solidFill>
          <a:schemeClr val="accent1">
            <a:shade val="80000"/>
            <a:alpha val="50000"/>
            <a:hueOff val="-53"/>
            <a:satOff val="-717"/>
            <a:lumOff val="2137"/>
            <a:alphaOff val="2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6500" kern="1200"/>
        </a:p>
      </dsp:txBody>
      <dsp:txXfrm>
        <a:off x="1866841" y="4627061"/>
        <a:ext cx="1078456" cy="1078456"/>
      </dsp:txXfrm>
    </dsp:sp>
    <dsp:sp modelId="{33454B52-E72F-412D-AD8C-69DE1C7819CB}">
      <dsp:nvSpPr>
        <dsp:cNvPr id="0" name=""/>
        <dsp:cNvSpPr/>
      </dsp:nvSpPr>
      <dsp:spPr>
        <a:xfrm>
          <a:off x="780119" y="3540339"/>
          <a:ext cx="1525166" cy="1525166"/>
        </a:xfrm>
        <a:prstGeom prst="ellipse">
          <a:avLst/>
        </a:prstGeom>
        <a:solidFill>
          <a:schemeClr val="accent1">
            <a:shade val="80000"/>
            <a:alpha val="50000"/>
            <a:hueOff val="-60"/>
            <a:satOff val="-806"/>
            <a:lumOff val="2404"/>
            <a:alphaOff val="225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6500" kern="1200"/>
        </a:p>
      </dsp:txBody>
      <dsp:txXfrm>
        <a:off x="1003474" y="3763694"/>
        <a:ext cx="1078456" cy="1078456"/>
      </dsp:txXfrm>
    </dsp:sp>
    <dsp:sp modelId="{3979C450-9F0C-4085-A8CD-7D8780D8568B}">
      <dsp:nvSpPr>
        <dsp:cNvPr id="0" name=""/>
        <dsp:cNvSpPr/>
      </dsp:nvSpPr>
      <dsp:spPr>
        <a:xfrm>
          <a:off x="464105" y="2360957"/>
          <a:ext cx="1525166" cy="1525166"/>
        </a:xfrm>
        <a:prstGeom prst="ellipse">
          <a:avLst/>
        </a:prstGeom>
        <a:solidFill>
          <a:schemeClr val="accent1">
            <a:shade val="80000"/>
            <a:alpha val="50000"/>
            <a:hueOff val="-66"/>
            <a:satOff val="-896"/>
            <a:lumOff val="2671"/>
            <a:alphaOff val="2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6500" kern="1200" dirty="0"/>
        </a:p>
      </dsp:txBody>
      <dsp:txXfrm>
        <a:off x="687460" y="2584312"/>
        <a:ext cx="1078456" cy="1078456"/>
      </dsp:txXfrm>
    </dsp:sp>
    <dsp:sp modelId="{73F33242-2CC6-4CE6-950B-B7EC3EFA0F80}">
      <dsp:nvSpPr>
        <dsp:cNvPr id="0" name=""/>
        <dsp:cNvSpPr/>
      </dsp:nvSpPr>
      <dsp:spPr>
        <a:xfrm>
          <a:off x="780119" y="1181576"/>
          <a:ext cx="1525166" cy="1525166"/>
        </a:xfrm>
        <a:prstGeom prst="ellipse">
          <a:avLst/>
        </a:prstGeom>
        <a:solidFill>
          <a:schemeClr val="accent1">
            <a:shade val="80000"/>
            <a:alpha val="50000"/>
            <a:hueOff val="-73"/>
            <a:satOff val="-985"/>
            <a:lumOff val="2938"/>
            <a:alphaOff val="275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6500" kern="1200" dirty="0"/>
        </a:p>
      </dsp:txBody>
      <dsp:txXfrm>
        <a:off x="1003474" y="1404931"/>
        <a:ext cx="1078456" cy="1078456"/>
      </dsp:txXfrm>
    </dsp:sp>
    <dsp:sp modelId="{665EEBD4-44C6-480D-B857-8BDF8D4A61CD}">
      <dsp:nvSpPr>
        <dsp:cNvPr id="0" name=""/>
        <dsp:cNvSpPr/>
      </dsp:nvSpPr>
      <dsp:spPr>
        <a:xfrm>
          <a:off x="1643486" y="318209"/>
          <a:ext cx="1525166" cy="1525166"/>
        </a:xfrm>
        <a:prstGeom prst="ellipse">
          <a:avLst/>
        </a:prstGeom>
        <a:solidFill>
          <a:schemeClr val="accent1">
            <a:shade val="80000"/>
            <a:alpha val="50000"/>
            <a:hueOff val="-80"/>
            <a:satOff val="-1075"/>
            <a:lumOff val="3205"/>
            <a:alphaOff val="3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6500" kern="1200"/>
        </a:p>
      </dsp:txBody>
      <dsp:txXfrm>
        <a:off x="1866841" y="541564"/>
        <a:ext cx="1078456" cy="10784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6EF565-ED8D-4779-9CC2-3C6244105937}">
      <dsp:nvSpPr>
        <dsp:cNvPr id="0" name=""/>
        <dsp:cNvSpPr/>
      </dsp:nvSpPr>
      <dsp:spPr>
        <a:xfrm>
          <a:off x="0" y="160409"/>
          <a:ext cx="13236993" cy="474672"/>
        </a:xfrm>
        <a:prstGeom prst="notchedRightArrow">
          <a:avLst/>
        </a:prstGeom>
        <a:solidFill>
          <a:srgbClr val="00B050"/>
        </a:solidFill>
        <a:ln>
          <a:solidFill>
            <a:srgbClr val="00B050"/>
          </a:solidFill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35CE15C5-3753-407F-8EE5-290D53A373A3}">
      <dsp:nvSpPr>
        <dsp:cNvPr id="0" name=""/>
        <dsp:cNvSpPr/>
      </dsp:nvSpPr>
      <dsp:spPr>
        <a:xfrm>
          <a:off x="5817" y="0"/>
          <a:ext cx="3839245" cy="2540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b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900" kern="1200" dirty="0">
            <a:solidFill>
              <a:srgbClr val="00B050"/>
            </a:solidFill>
          </a:endParaRPr>
        </a:p>
      </dsp:txBody>
      <dsp:txXfrm>
        <a:off x="5817" y="0"/>
        <a:ext cx="3839245" cy="254032"/>
      </dsp:txXfrm>
    </dsp:sp>
    <dsp:sp modelId="{90632B3F-B634-4C74-9C58-112B3875CFDC}">
      <dsp:nvSpPr>
        <dsp:cNvPr id="0" name=""/>
        <dsp:cNvSpPr/>
      </dsp:nvSpPr>
      <dsp:spPr>
        <a:xfrm>
          <a:off x="1757677" y="399005"/>
          <a:ext cx="32239" cy="322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E084C8D-D59A-4F3E-B5B3-9F2603C25513}">
      <dsp:nvSpPr>
        <dsp:cNvPr id="0" name=""/>
        <dsp:cNvSpPr/>
      </dsp:nvSpPr>
      <dsp:spPr>
        <a:xfrm>
          <a:off x="4037024" y="381049"/>
          <a:ext cx="3839245" cy="2540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t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900" kern="1200"/>
        </a:p>
      </dsp:txBody>
      <dsp:txXfrm>
        <a:off x="4037024" y="381049"/>
        <a:ext cx="3839245" cy="254032"/>
      </dsp:txXfrm>
    </dsp:sp>
    <dsp:sp modelId="{7D551680-FD24-4441-BCED-FA838D779124}">
      <dsp:nvSpPr>
        <dsp:cNvPr id="0" name=""/>
        <dsp:cNvSpPr/>
      </dsp:nvSpPr>
      <dsp:spPr>
        <a:xfrm>
          <a:off x="5924892" y="285786"/>
          <a:ext cx="63508" cy="6350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EF37B08-ECA4-4461-B714-F5C4E094212A}">
      <dsp:nvSpPr>
        <dsp:cNvPr id="0" name=""/>
        <dsp:cNvSpPr/>
      </dsp:nvSpPr>
      <dsp:spPr>
        <a:xfrm>
          <a:off x="8068231" y="0"/>
          <a:ext cx="3839245" cy="2540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b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900" kern="1200"/>
        </a:p>
      </dsp:txBody>
      <dsp:txXfrm>
        <a:off x="8068231" y="0"/>
        <a:ext cx="3839245" cy="254032"/>
      </dsp:txXfrm>
    </dsp:sp>
    <dsp:sp modelId="{ED8B1BE0-BD0E-4106-9ED7-B42632C76FF7}">
      <dsp:nvSpPr>
        <dsp:cNvPr id="0" name=""/>
        <dsp:cNvSpPr/>
      </dsp:nvSpPr>
      <dsp:spPr>
        <a:xfrm>
          <a:off x="9956100" y="285786"/>
          <a:ext cx="63508" cy="6350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E5E054-D987-44C8-BB3E-C6D0973B81CD}">
      <dsp:nvSpPr>
        <dsp:cNvPr id="0" name=""/>
        <dsp:cNvSpPr/>
      </dsp:nvSpPr>
      <dsp:spPr>
        <a:xfrm>
          <a:off x="38476" y="0"/>
          <a:ext cx="2437867" cy="10137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Europejska Sieć Zarządców Infrastruktury (ENIM)</a:t>
          </a:r>
        </a:p>
      </dsp:txBody>
      <dsp:txXfrm>
        <a:off x="68168" y="29692"/>
        <a:ext cx="1292556" cy="954376"/>
      </dsp:txXfrm>
    </dsp:sp>
    <dsp:sp modelId="{43917345-E09C-4EB8-B678-111B78E4CCB3}">
      <dsp:nvSpPr>
        <dsp:cNvPr id="0" name=""/>
        <dsp:cNvSpPr/>
      </dsp:nvSpPr>
      <dsp:spPr>
        <a:xfrm>
          <a:off x="249432" y="1198080"/>
          <a:ext cx="2437188" cy="10137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178149"/>
                <a:satOff val="-15539"/>
                <a:lumOff val="12358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178149"/>
                <a:satOff val="-15539"/>
                <a:lumOff val="12358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178149"/>
                <a:satOff val="-15539"/>
                <a:lumOff val="1235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400" b="1" kern="1200" dirty="0">
              <a:latin typeface="Arial" panose="020B0604020202020204" pitchFamily="34" charset="0"/>
              <a:cs typeface="Arial" panose="020B0604020202020204" pitchFamily="34" charset="0"/>
            </a:rPr>
            <a:t>Koordynator Sieci (NC)</a:t>
          </a:r>
        </a:p>
      </dsp:txBody>
      <dsp:txXfrm>
        <a:off x="279124" y="1227772"/>
        <a:ext cx="1535087" cy="954376"/>
      </dsp:txXfrm>
    </dsp:sp>
    <dsp:sp modelId="{3B0BF4D2-1812-48C0-AA80-77B8996BF723}">
      <dsp:nvSpPr>
        <dsp:cNvPr id="0" name=""/>
        <dsp:cNvSpPr/>
      </dsp:nvSpPr>
      <dsp:spPr>
        <a:xfrm>
          <a:off x="456905" y="2396160"/>
          <a:ext cx="2437188" cy="10137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356299"/>
                <a:satOff val="-31078"/>
                <a:lumOff val="24716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356299"/>
                <a:satOff val="-31078"/>
                <a:lumOff val="24716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356299"/>
                <a:satOff val="-31078"/>
                <a:lumOff val="2471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400" b="1" kern="1200" dirty="0">
              <a:latin typeface="Arial" panose="020B0604020202020204" pitchFamily="34" charset="0"/>
              <a:cs typeface="Arial" panose="020B0604020202020204" pitchFamily="34" charset="0"/>
            </a:rPr>
            <a:t>Zarządcy Infrastruktury (IM)</a:t>
          </a:r>
        </a:p>
      </dsp:txBody>
      <dsp:txXfrm>
        <a:off x="486597" y="2425852"/>
        <a:ext cx="1538133" cy="954375"/>
      </dsp:txXfrm>
    </dsp:sp>
    <dsp:sp modelId="{FD473EB6-2D8D-440B-8A00-3DDEC6CCF946}">
      <dsp:nvSpPr>
        <dsp:cNvPr id="0" name=""/>
        <dsp:cNvSpPr/>
      </dsp:nvSpPr>
      <dsp:spPr>
        <a:xfrm>
          <a:off x="667521" y="3594240"/>
          <a:ext cx="2437188" cy="10137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534448"/>
                <a:satOff val="-46617"/>
                <a:lumOff val="37074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534448"/>
                <a:satOff val="-46617"/>
                <a:lumOff val="37074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534448"/>
                <a:satOff val="-46617"/>
                <a:lumOff val="3707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25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pl-PL" sz="2000" kern="1200"/>
        </a:p>
      </dsp:txBody>
      <dsp:txXfrm>
        <a:off x="697213" y="3623932"/>
        <a:ext cx="1535087" cy="954375"/>
      </dsp:txXfrm>
    </dsp:sp>
    <dsp:sp modelId="{235138F5-DCAC-428D-9B22-3AB9C6C1FFCC}">
      <dsp:nvSpPr>
        <dsp:cNvPr id="0" name=""/>
        <dsp:cNvSpPr/>
      </dsp:nvSpPr>
      <dsp:spPr>
        <a:xfrm>
          <a:off x="1855876" y="776447"/>
          <a:ext cx="658944" cy="65894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3000" kern="1200"/>
        </a:p>
      </dsp:txBody>
      <dsp:txXfrm>
        <a:off x="2004138" y="776447"/>
        <a:ext cx="362420" cy="495855"/>
      </dsp:txXfrm>
    </dsp:sp>
    <dsp:sp modelId="{D9271A05-3840-43EC-B558-47AB0B578546}">
      <dsp:nvSpPr>
        <dsp:cNvPr id="0" name=""/>
        <dsp:cNvSpPr/>
      </dsp:nvSpPr>
      <dsp:spPr>
        <a:xfrm>
          <a:off x="2066493" y="1974528"/>
          <a:ext cx="658944" cy="65894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3000" kern="1200"/>
        </a:p>
      </dsp:txBody>
      <dsp:txXfrm>
        <a:off x="2214755" y="1974528"/>
        <a:ext cx="362420" cy="495855"/>
      </dsp:txXfrm>
    </dsp:sp>
    <dsp:sp modelId="{86D7A601-2E86-4769-843C-CB357AF5980F}">
      <dsp:nvSpPr>
        <dsp:cNvPr id="0" name=""/>
        <dsp:cNvSpPr/>
      </dsp:nvSpPr>
      <dsp:spPr>
        <a:xfrm>
          <a:off x="2273965" y="3172608"/>
          <a:ext cx="658944" cy="658944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3000" kern="1200"/>
        </a:p>
      </dsp:txBody>
      <dsp:txXfrm>
        <a:off x="2422227" y="3172608"/>
        <a:ext cx="362420" cy="4958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1EA8C3-0128-46AF-9B03-1B2900C2012B}">
      <dsp:nvSpPr>
        <dsp:cNvPr id="0" name=""/>
        <dsp:cNvSpPr/>
      </dsp:nvSpPr>
      <dsp:spPr>
        <a:xfrm>
          <a:off x="117086" y="-10547"/>
          <a:ext cx="2437206" cy="1015197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400" b="1" kern="1200" dirty="0">
              <a:solidFill>
                <a:schemeClr val="bg1"/>
              </a:solidFill>
              <a:latin typeface="Arial" panose="020B0604020202020204" pitchFamily="34" charset="0"/>
            </a:rPr>
            <a:t>Europejska Sieć Kolejowych Organów Regulacyjnych (ENRRB)</a:t>
          </a:r>
          <a:endParaRPr lang="pl-PL" sz="1400" kern="1200" dirty="0"/>
        </a:p>
      </dsp:txBody>
      <dsp:txXfrm>
        <a:off x="146820" y="19187"/>
        <a:ext cx="1493453" cy="955729"/>
      </dsp:txXfrm>
    </dsp:sp>
    <dsp:sp modelId="{5ACA7D15-2D1D-4259-A2D3-2E90924EE8FA}">
      <dsp:nvSpPr>
        <dsp:cNvPr id="0" name=""/>
        <dsp:cNvSpPr/>
      </dsp:nvSpPr>
      <dsp:spPr>
        <a:xfrm>
          <a:off x="588506" y="1204466"/>
          <a:ext cx="2437206" cy="1015197"/>
        </a:xfrm>
        <a:prstGeom prst="roundRect">
          <a:avLst>
            <a:gd name="adj" fmla="val 10000"/>
          </a:avLst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400" b="1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Krajowe Organy Regulacyjne</a:t>
          </a:r>
          <a:endParaRPr lang="pl-PL" sz="1400" b="1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8240" y="1234200"/>
        <a:ext cx="1358120" cy="955729"/>
      </dsp:txXfrm>
    </dsp:sp>
    <dsp:sp modelId="{61373B78-4DA7-4756-9DDA-29EC6E86F40C}">
      <dsp:nvSpPr>
        <dsp:cNvPr id="0" name=""/>
        <dsp:cNvSpPr/>
      </dsp:nvSpPr>
      <dsp:spPr>
        <a:xfrm>
          <a:off x="2025213" y="781474"/>
          <a:ext cx="646166" cy="64616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2900" kern="1200"/>
        </a:p>
      </dsp:txBody>
      <dsp:txXfrm>
        <a:off x="2170600" y="781474"/>
        <a:ext cx="355392" cy="4862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1EA8C3-0128-46AF-9B03-1B2900C2012B}">
      <dsp:nvSpPr>
        <dsp:cNvPr id="0" name=""/>
        <dsp:cNvSpPr/>
      </dsp:nvSpPr>
      <dsp:spPr>
        <a:xfrm>
          <a:off x="117086" y="-10547"/>
          <a:ext cx="2437206" cy="101519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400" b="1" kern="1200" dirty="0">
              <a:latin typeface="Arial" panose="020B0604020202020204" pitchFamily="34" charset="0"/>
            </a:rPr>
            <a:t>Organ Weryfikujący Skuteczność Działania (PRB)</a:t>
          </a:r>
          <a:endParaRPr lang="pl-PL" sz="1400" kern="1200" dirty="0"/>
        </a:p>
      </dsp:txBody>
      <dsp:txXfrm>
        <a:off x="146820" y="19187"/>
        <a:ext cx="1493453" cy="955729"/>
      </dsp:txXfrm>
    </dsp:sp>
    <dsp:sp modelId="{5ACA7D15-2D1D-4259-A2D3-2E90924EE8FA}">
      <dsp:nvSpPr>
        <dsp:cNvPr id="0" name=""/>
        <dsp:cNvSpPr/>
      </dsp:nvSpPr>
      <dsp:spPr>
        <a:xfrm>
          <a:off x="588506" y="1204466"/>
          <a:ext cx="2437206" cy="101519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shade val="50000"/>
                <a:hueOff val="0"/>
                <a:satOff val="0"/>
                <a:lumOff val="32646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0"/>
                <a:satOff val="0"/>
                <a:lumOff val="32646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0"/>
                <a:satOff val="0"/>
                <a:lumOff val="3264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400" b="1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Eksperci Rynku Kolejowego</a:t>
          </a:r>
          <a:endParaRPr lang="pl-PL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8240" y="1234200"/>
        <a:ext cx="1358120" cy="955729"/>
      </dsp:txXfrm>
    </dsp:sp>
    <dsp:sp modelId="{61373B78-4DA7-4756-9DDA-29EC6E86F40C}">
      <dsp:nvSpPr>
        <dsp:cNvPr id="0" name=""/>
        <dsp:cNvSpPr/>
      </dsp:nvSpPr>
      <dsp:spPr>
        <a:xfrm>
          <a:off x="2025213" y="781474"/>
          <a:ext cx="646166" cy="646166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l-PL" sz="2900" kern="1200"/>
        </a:p>
      </dsp:txBody>
      <dsp:txXfrm>
        <a:off x="2170600" y="781474"/>
        <a:ext cx="355392" cy="4862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2967FC-2C45-4762-9A4C-FBF5E8A9EED0}">
      <dsp:nvSpPr>
        <dsp:cNvPr id="0" name=""/>
        <dsp:cNvSpPr/>
      </dsp:nvSpPr>
      <dsp:spPr>
        <a:xfrm>
          <a:off x="955038" y="0"/>
          <a:ext cx="5827770" cy="582777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C30E01-B68F-4F98-B210-7C50E0840494}">
      <dsp:nvSpPr>
        <dsp:cNvPr id="0" name=""/>
        <dsp:cNvSpPr/>
      </dsp:nvSpPr>
      <dsp:spPr>
        <a:xfrm>
          <a:off x="3868923" y="583346"/>
          <a:ext cx="3788050" cy="82863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15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Arial" panose="020B0604020202020204" pitchFamily="34" charset="0"/>
              <a:cs typeface="Arial" panose="020B0604020202020204" pitchFamily="34" charset="0"/>
            </a:rPr>
            <a:t>Anulowanie trasy (przewoźnik)</a:t>
          </a:r>
        </a:p>
      </dsp:txBody>
      <dsp:txXfrm>
        <a:off x="3909374" y="623797"/>
        <a:ext cx="3707148" cy="747734"/>
      </dsp:txXfrm>
    </dsp:sp>
    <dsp:sp modelId="{47AF3D46-2312-46A2-A2C4-A517FABB0832}">
      <dsp:nvSpPr>
        <dsp:cNvPr id="0" name=""/>
        <dsp:cNvSpPr/>
      </dsp:nvSpPr>
      <dsp:spPr>
        <a:xfrm>
          <a:off x="3868923" y="1515561"/>
          <a:ext cx="3788050" cy="82863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15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Arial" panose="020B0604020202020204" pitchFamily="34" charset="0"/>
              <a:cs typeface="Arial" panose="020B0604020202020204" pitchFamily="34" charset="0"/>
            </a:rPr>
            <a:t>Modyfikacja trasy (przewoźnik)</a:t>
          </a:r>
        </a:p>
      </dsp:txBody>
      <dsp:txXfrm>
        <a:off x="3909374" y="1556012"/>
        <a:ext cx="3707148" cy="747734"/>
      </dsp:txXfrm>
    </dsp:sp>
    <dsp:sp modelId="{B5DCBC70-5417-4A4E-B8A6-FBC67C63C995}">
      <dsp:nvSpPr>
        <dsp:cNvPr id="0" name=""/>
        <dsp:cNvSpPr/>
      </dsp:nvSpPr>
      <dsp:spPr>
        <a:xfrm>
          <a:off x="3868923" y="2447777"/>
          <a:ext cx="3788050" cy="82863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15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Arial" panose="020B0604020202020204" pitchFamily="34" charset="0"/>
              <a:cs typeface="Arial" panose="020B0604020202020204" pitchFamily="34" charset="0"/>
            </a:rPr>
            <a:t>Niewykorzystanie trasy  przez przewoźnika</a:t>
          </a:r>
        </a:p>
      </dsp:txBody>
      <dsp:txXfrm>
        <a:off x="3909374" y="2488228"/>
        <a:ext cx="3707148" cy="747734"/>
      </dsp:txXfrm>
    </dsp:sp>
    <dsp:sp modelId="{D2C58098-7446-4B4F-AE10-82AFAEAAB4FD}">
      <dsp:nvSpPr>
        <dsp:cNvPr id="0" name=""/>
        <dsp:cNvSpPr/>
      </dsp:nvSpPr>
      <dsp:spPr>
        <a:xfrm>
          <a:off x="3868923" y="3379992"/>
          <a:ext cx="3788050" cy="82863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15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Arial" panose="020B0604020202020204" pitchFamily="34" charset="0"/>
              <a:cs typeface="Arial" panose="020B0604020202020204" pitchFamily="34" charset="0"/>
            </a:rPr>
            <a:t>Zmiana uprawnienia 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Arial" panose="020B0604020202020204" pitchFamily="34" charset="0"/>
              <a:cs typeface="Arial" panose="020B0604020202020204" pitchFamily="34" charset="0"/>
            </a:rPr>
            <a:t>(zarządca infrastruktury)</a:t>
          </a:r>
        </a:p>
      </dsp:txBody>
      <dsp:txXfrm>
        <a:off x="3909374" y="3420443"/>
        <a:ext cx="3707148" cy="747734"/>
      </dsp:txXfrm>
    </dsp:sp>
    <dsp:sp modelId="{E86449FE-807D-4438-96CA-081C3D63717B}">
      <dsp:nvSpPr>
        <dsp:cNvPr id="0" name=""/>
        <dsp:cNvSpPr/>
      </dsp:nvSpPr>
      <dsp:spPr>
        <a:xfrm>
          <a:off x="3868923" y="4312208"/>
          <a:ext cx="3788050" cy="82863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15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600" kern="1200" dirty="0">
              <a:latin typeface="Arial" panose="020B0604020202020204" pitchFamily="34" charset="0"/>
              <a:cs typeface="Arial" panose="020B0604020202020204" pitchFamily="34" charset="0"/>
            </a:rPr>
            <a:t>Anulowanie uprawnienia przez zarządcę infrastruktury </a:t>
          </a:r>
        </a:p>
      </dsp:txBody>
      <dsp:txXfrm>
        <a:off x="3909374" y="4352659"/>
        <a:ext cx="3707148" cy="74773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D9A6B0-640F-4AD1-B8D1-3A05CEA67013}">
      <dsp:nvSpPr>
        <dsp:cNvPr id="0" name=""/>
        <dsp:cNvSpPr/>
      </dsp:nvSpPr>
      <dsp:spPr>
        <a:xfrm>
          <a:off x="7192" y="0"/>
          <a:ext cx="2675502" cy="612000"/>
        </a:xfrm>
        <a:prstGeom prst="chevron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b="1" kern="1200" dirty="0">
              <a:latin typeface="Arial" panose="020B0604020202020204" pitchFamily="34" charset="0"/>
              <a:cs typeface="Arial" panose="020B0604020202020204" pitchFamily="34" charset="0"/>
            </a:rPr>
            <a:t>Przyjęcie Rozporządzenia</a:t>
          </a:r>
          <a:endParaRPr lang="en-GB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3192" y="0"/>
        <a:ext cx="2063502" cy="612000"/>
      </dsp:txXfrm>
    </dsp:sp>
    <dsp:sp modelId="{8D633311-42E6-4862-97B3-8B5A4D5DCCEC}">
      <dsp:nvSpPr>
        <dsp:cNvPr id="0" name=""/>
        <dsp:cNvSpPr/>
      </dsp:nvSpPr>
      <dsp:spPr>
        <a:xfrm>
          <a:off x="2415144" y="0"/>
          <a:ext cx="2675502" cy="612000"/>
        </a:xfrm>
        <a:prstGeom prst="chevron">
          <a:avLst/>
        </a:prstGeom>
        <a:solidFill>
          <a:schemeClr val="accent1">
            <a:alpha val="90000"/>
            <a:hueOff val="0"/>
            <a:satOff val="0"/>
            <a:lumOff val="0"/>
            <a:alphaOff val="-8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07" tIns="17336" rIns="17336" bIns="1733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300" b="1" kern="1200" dirty="0">
              <a:latin typeface="Arial" panose="020B0604020202020204" pitchFamily="34" charset="0"/>
              <a:cs typeface="Arial" panose="020B0604020202020204" pitchFamily="34" charset="0"/>
            </a:rPr>
            <a:t>Alokacja przepustowości za pomocą narzędzi cyfrowych</a:t>
          </a:r>
          <a:endParaRPr lang="en-GB" sz="1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21144" y="0"/>
        <a:ext cx="2063502" cy="612000"/>
      </dsp:txXfrm>
    </dsp:sp>
    <dsp:sp modelId="{815A64D3-0B4C-4930-9B53-EF1F14D5D34A}">
      <dsp:nvSpPr>
        <dsp:cNvPr id="0" name=""/>
        <dsp:cNvSpPr/>
      </dsp:nvSpPr>
      <dsp:spPr>
        <a:xfrm>
          <a:off x="4823096" y="0"/>
          <a:ext cx="2675502" cy="612000"/>
        </a:xfrm>
        <a:prstGeom prst="chevron">
          <a:avLst/>
        </a:prstGeom>
        <a:solidFill>
          <a:schemeClr val="accent1">
            <a:alpha val="90000"/>
            <a:hueOff val="0"/>
            <a:satOff val="0"/>
            <a:lumOff val="0"/>
            <a:alphaOff val="-16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b="1" kern="1200" dirty="0">
              <a:latin typeface="Arial" panose="020B0604020202020204" pitchFamily="34" charset="0"/>
            </a:rPr>
            <a:t>Strategia przepustowości </a:t>
          </a:r>
          <a:endParaRPr lang="en-GB" sz="1800" kern="1200" dirty="0"/>
        </a:p>
      </dsp:txBody>
      <dsp:txXfrm>
        <a:off x="5129096" y="0"/>
        <a:ext cx="2063502" cy="612000"/>
      </dsp:txXfrm>
    </dsp:sp>
    <dsp:sp modelId="{80AB9981-2826-4D58-8FD4-C89A7B4BB343}">
      <dsp:nvSpPr>
        <dsp:cNvPr id="0" name=""/>
        <dsp:cNvSpPr/>
      </dsp:nvSpPr>
      <dsp:spPr>
        <a:xfrm>
          <a:off x="7231048" y="0"/>
          <a:ext cx="2675502" cy="612000"/>
        </a:xfrm>
        <a:prstGeom prst="chevron">
          <a:avLst/>
        </a:prstGeom>
        <a:solidFill>
          <a:schemeClr val="accent1">
            <a:alpha val="90000"/>
            <a:hueOff val="0"/>
            <a:satOff val="0"/>
            <a:lumOff val="0"/>
            <a:alphaOff val="-24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018" tIns="48006" rIns="48006" bIns="48006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kern="1200"/>
        </a:p>
      </dsp:txBody>
      <dsp:txXfrm>
        <a:off x="7537048" y="0"/>
        <a:ext cx="2063502" cy="612000"/>
      </dsp:txXfrm>
    </dsp:sp>
    <dsp:sp modelId="{CF15BFE8-A911-4ED0-8DEF-48D3CA01800F}">
      <dsp:nvSpPr>
        <dsp:cNvPr id="0" name=""/>
        <dsp:cNvSpPr/>
      </dsp:nvSpPr>
      <dsp:spPr>
        <a:xfrm>
          <a:off x="9639001" y="0"/>
          <a:ext cx="2675502" cy="612000"/>
        </a:xfrm>
        <a:prstGeom prst="chevron">
          <a:avLst/>
        </a:prstGeom>
        <a:solidFill>
          <a:schemeClr val="accent1">
            <a:alpha val="90000"/>
            <a:hueOff val="0"/>
            <a:satOff val="0"/>
            <a:lumOff val="0"/>
            <a:alphaOff val="-32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018" tIns="48006" rIns="48006" bIns="48006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kern="1200"/>
        </a:p>
      </dsp:txBody>
      <dsp:txXfrm>
        <a:off x="9945001" y="0"/>
        <a:ext cx="2063502" cy="612000"/>
      </dsp:txXfrm>
    </dsp:sp>
    <dsp:sp modelId="{0238130F-05EF-4397-B3E7-27BA458B7688}">
      <dsp:nvSpPr>
        <dsp:cNvPr id="0" name=""/>
        <dsp:cNvSpPr/>
      </dsp:nvSpPr>
      <dsp:spPr>
        <a:xfrm>
          <a:off x="12046953" y="0"/>
          <a:ext cx="2675502" cy="612000"/>
        </a:xfrm>
        <a:prstGeom prst="chevron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018" tIns="48006" rIns="48006" bIns="48006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kern="1200"/>
        </a:p>
      </dsp:txBody>
      <dsp:txXfrm>
        <a:off x="12352953" y="0"/>
        <a:ext cx="2063502" cy="612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7DC9601-AF2F-437D-AF00-0843871D13A2}" type="datetimeFigureOut">
              <a:rPr lang="pl-PL"/>
              <a:pPr>
                <a:defRPr/>
              </a:pPr>
              <a:t>25.04.2024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AAB4C08-B568-487E-B1B1-DF4168FEB6A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9493712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2199" tIns="46099" rIns="92199" bIns="46099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2199" tIns="46099" rIns="92199" bIns="46099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C183951-AEEC-495E-9DFC-2A5562852DB5}" type="datetimeFigureOut">
              <a:rPr lang="pl-PL"/>
              <a:pPr>
                <a:defRPr/>
              </a:pPr>
              <a:t>25.04.2024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99" tIns="46099" rIns="92199" bIns="46099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5637"/>
          </a:xfrm>
          <a:prstGeom prst="rect">
            <a:avLst/>
          </a:prstGeom>
        </p:spPr>
        <p:txBody>
          <a:bodyPr vert="horz" lIns="92199" tIns="46099" rIns="92199" bIns="46099" rtlCol="0"/>
          <a:lstStyle/>
          <a:p>
            <a:pPr lvl="0"/>
            <a:r>
              <a:rPr lang="pl-PL" noProof="0"/>
              <a:t>Kliknij, aby edytować style wzorca tekstu</a:t>
            </a:r>
          </a:p>
          <a:p>
            <a:pPr lvl="1"/>
            <a:r>
              <a:rPr lang="pl-PL" noProof="0"/>
              <a:t>Drugi poziom</a:t>
            </a:r>
          </a:p>
          <a:p>
            <a:pPr lvl="2"/>
            <a:r>
              <a:rPr lang="pl-PL" noProof="0"/>
              <a:t>Trzeci poziom</a:t>
            </a:r>
          </a:p>
          <a:p>
            <a:pPr lvl="3"/>
            <a:r>
              <a:rPr lang="pl-PL" noProof="0"/>
              <a:t>Czwarty poziom</a:t>
            </a:r>
          </a:p>
          <a:p>
            <a:pPr lvl="4"/>
            <a:r>
              <a:rPr lang="pl-PL" noProof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2199" tIns="46099" rIns="92199" bIns="46099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2199" tIns="46099" rIns="92199" bIns="4609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15885F8-BA93-402F-AD00-C79B9BD2692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2262426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 dirty="0"/>
          </a:p>
        </p:txBody>
      </p:sp>
    </p:spTree>
    <p:extLst>
      <p:ext uri="{BB962C8B-B14F-4D97-AF65-F5344CB8AC3E}">
        <p14:creationId xmlns:p14="http://schemas.microsoft.com/office/powerpoint/2010/main" val="6107338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2342629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16448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219200" y="2840573"/>
            <a:ext cx="13817600" cy="196003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2438400" y="5181600"/>
            <a:ext cx="113792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812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25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38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511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63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76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689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023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9A036-BC88-4147-9214-C842FC1E36F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0773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>
            <a:spLocks noChangeArrowheads="1"/>
          </p:cNvSpPr>
          <p:nvPr/>
        </p:nvSpPr>
        <p:spPr bwMode="auto">
          <a:xfrm>
            <a:off x="14528800" y="8509000"/>
            <a:ext cx="1281113" cy="4206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defRPr/>
            </a:pPr>
            <a:fld id="{13BE0CC6-2FC8-4BC3-8FF5-21D327865ABB}" type="slidenum">
              <a:rPr lang="pl-PL" altLang="pl-PL" sz="2133" smtClean="0">
                <a:latin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pl-PL" altLang="pl-PL" sz="2133">
              <a:latin typeface="Arial" panose="020B0604020202020204" pitchFamily="34" charset="0"/>
            </a:endParaRPr>
          </a:p>
        </p:txBody>
      </p:sp>
      <p:sp>
        <p:nvSpPr>
          <p:cNvPr id="3" name="pole tekstowe 2"/>
          <p:cNvSpPr txBox="1">
            <a:spLocks noChangeArrowheads="1"/>
          </p:cNvSpPr>
          <p:nvPr userDrawn="1"/>
        </p:nvSpPr>
        <p:spPr bwMode="auto">
          <a:xfrm>
            <a:off x="14528800" y="8509000"/>
            <a:ext cx="1281113" cy="4206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defRPr/>
            </a:pPr>
            <a:fld id="{62E8C94F-2BD8-474F-BCC7-5F32D3B1E69A}" type="slidenum">
              <a:rPr lang="pl-PL" altLang="pl-PL" sz="2133" smtClean="0">
                <a:latin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pl-PL" altLang="pl-PL" sz="2133">
              <a:latin typeface="Arial" panose="020B0604020202020204" pitchFamily="34" charset="0"/>
            </a:endParaRPr>
          </a:p>
        </p:txBody>
      </p:sp>
      <p:pic>
        <p:nvPicPr>
          <p:cNvPr id="4" name="Obraz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433388"/>
            <a:ext cx="2014537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6256000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rostokąt 5"/>
          <p:cNvSpPr/>
          <p:nvPr userDrawn="1"/>
        </p:nvSpPr>
        <p:spPr>
          <a:xfrm>
            <a:off x="255588" y="252413"/>
            <a:ext cx="2879725" cy="10556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pic>
        <p:nvPicPr>
          <p:cNvPr id="7" name="Obraz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528638"/>
            <a:ext cx="2017713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350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12800" y="366713"/>
            <a:ext cx="146304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12800" y="2133600"/>
            <a:ext cx="146304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/>
              <a:t>Kliknij, aby edytować style wzorca tekstu</a:t>
            </a:r>
          </a:p>
          <a:p>
            <a:pPr lvl="1"/>
            <a:r>
              <a:rPr lang="pl-PL" altLang="pl-PL"/>
              <a:t>Drugi poziom</a:t>
            </a:r>
          </a:p>
          <a:p>
            <a:pPr lvl="2"/>
            <a:r>
              <a:rPr lang="pl-PL" altLang="pl-PL"/>
              <a:t>Trzeci poziom</a:t>
            </a:r>
          </a:p>
          <a:p>
            <a:pPr lvl="3"/>
            <a:r>
              <a:rPr lang="pl-PL" altLang="pl-PL"/>
              <a:t>Czwarty poziom</a:t>
            </a:r>
          </a:p>
          <a:p>
            <a:pPr lvl="4"/>
            <a:r>
              <a:rPr lang="pl-PL" alt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12800" y="8475663"/>
            <a:ext cx="3792538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213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5554663" y="8475663"/>
            <a:ext cx="5146675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213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11650663" y="8475663"/>
            <a:ext cx="3792537" cy="4857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2133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A8FDCD9-59AB-47CD-87D4-58F87CBE0AE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  <p:sldLayoutId id="2147483984" r:id="rId2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8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8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8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800">
          <a:solidFill>
            <a:schemeClr val="tx1"/>
          </a:solidFill>
          <a:latin typeface="Calibri" pitchFamily="34" charset="0"/>
        </a:defRPr>
      </a:lvl5pPr>
      <a:lvl6pPr marL="812791" algn="ctr" rtl="0" eaLnBrk="1" fontAlgn="base" hangingPunct="1">
        <a:spcBef>
          <a:spcPct val="0"/>
        </a:spcBef>
        <a:spcAft>
          <a:spcPct val="0"/>
        </a:spcAft>
        <a:defRPr sz="7822">
          <a:solidFill>
            <a:schemeClr val="tx1"/>
          </a:solidFill>
          <a:latin typeface="Calibri" pitchFamily="34" charset="0"/>
        </a:defRPr>
      </a:lvl6pPr>
      <a:lvl7pPr marL="1625579" algn="ctr" rtl="0" eaLnBrk="1" fontAlgn="base" hangingPunct="1">
        <a:spcBef>
          <a:spcPct val="0"/>
        </a:spcBef>
        <a:spcAft>
          <a:spcPct val="0"/>
        </a:spcAft>
        <a:defRPr sz="7822">
          <a:solidFill>
            <a:schemeClr val="tx1"/>
          </a:solidFill>
          <a:latin typeface="Calibri" pitchFamily="34" charset="0"/>
        </a:defRPr>
      </a:lvl7pPr>
      <a:lvl8pPr marL="2438370" algn="ctr" rtl="0" eaLnBrk="1" fontAlgn="base" hangingPunct="1">
        <a:spcBef>
          <a:spcPct val="0"/>
        </a:spcBef>
        <a:spcAft>
          <a:spcPct val="0"/>
        </a:spcAft>
        <a:defRPr sz="7822">
          <a:solidFill>
            <a:schemeClr val="tx1"/>
          </a:solidFill>
          <a:latin typeface="Calibri" pitchFamily="34" charset="0"/>
        </a:defRPr>
      </a:lvl8pPr>
      <a:lvl9pPr marL="3251159" algn="ctr" rtl="0" eaLnBrk="1" fontAlgn="base" hangingPunct="1">
        <a:spcBef>
          <a:spcPct val="0"/>
        </a:spcBef>
        <a:spcAft>
          <a:spcPct val="0"/>
        </a:spcAft>
        <a:defRPr sz="7822">
          <a:solidFill>
            <a:schemeClr val="tx1"/>
          </a:solidFill>
          <a:latin typeface="Calibri" pitchFamily="34" charset="0"/>
        </a:defRPr>
      </a:lvl9pPr>
    </p:titleStyle>
    <p:bodyStyle>
      <a:lvl1pPr marL="608013" indent="-6080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19213" indent="-5064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4900" kern="1200">
          <a:solidFill>
            <a:schemeClr val="tx1"/>
          </a:solidFill>
          <a:latin typeface="+mn-lt"/>
          <a:ea typeface="+mn-ea"/>
          <a:cs typeface="+mn-cs"/>
        </a:defRPr>
      </a:lvl2pPr>
      <a:lvl3pPr marL="2030413" indent="-4048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3pPr>
      <a:lvl4pPr marL="2843213" indent="-4048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4pPr>
      <a:lvl5pPr marL="3656013" indent="-4048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3500" kern="1200">
          <a:solidFill>
            <a:schemeClr val="tx1"/>
          </a:solidFill>
          <a:latin typeface="+mn-lt"/>
          <a:ea typeface="+mn-ea"/>
          <a:cs typeface="+mn-cs"/>
        </a:defRPr>
      </a:lvl5pPr>
      <a:lvl6pPr marL="4470344" indent="-406394" algn="l" defTabSz="1625579" rtl="0" eaLnBrk="1" latinLnBrk="0" hangingPunct="1">
        <a:spcBef>
          <a:spcPct val="20000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6pPr>
      <a:lvl7pPr marL="5283134" indent="-406394" algn="l" defTabSz="1625579" rtl="0" eaLnBrk="1" latinLnBrk="0" hangingPunct="1">
        <a:spcBef>
          <a:spcPct val="20000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7pPr>
      <a:lvl8pPr marL="6095924" indent="-406394" algn="l" defTabSz="1625579" rtl="0" eaLnBrk="1" latinLnBrk="0" hangingPunct="1">
        <a:spcBef>
          <a:spcPct val="20000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8pPr>
      <a:lvl9pPr marL="6908714" indent="-406394" algn="l" defTabSz="1625579" rtl="0" eaLnBrk="1" latinLnBrk="0" hangingPunct="1">
        <a:spcBef>
          <a:spcPct val="20000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791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579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370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159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3949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739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529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319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microsoft.com/office/2007/relationships/diagramDrawing" Target="../diagrams/drawing3.xml"/><Relationship Id="rId18" Type="http://schemas.microsoft.com/office/2007/relationships/diagramDrawing" Target="../diagrams/drawing4.xml"/><Relationship Id="rId3" Type="http://schemas.openxmlformats.org/officeDocument/2006/relationships/diagramLayout" Target="../diagrams/layout2.xml"/><Relationship Id="rId21" Type="http://schemas.openxmlformats.org/officeDocument/2006/relationships/diagramQuickStyle" Target="../diagrams/quickStyle5.xml"/><Relationship Id="rId7" Type="http://schemas.openxmlformats.org/officeDocument/2006/relationships/image" Target="../media/image13.png"/><Relationship Id="rId12" Type="http://schemas.openxmlformats.org/officeDocument/2006/relationships/diagramColors" Target="../diagrams/colors3.xml"/><Relationship Id="rId17" Type="http://schemas.openxmlformats.org/officeDocument/2006/relationships/diagramColors" Target="../diagrams/colors4.xml"/><Relationship Id="rId25" Type="http://schemas.openxmlformats.org/officeDocument/2006/relationships/image" Target="../media/image16.svg"/><Relationship Id="rId2" Type="http://schemas.openxmlformats.org/officeDocument/2006/relationships/diagramData" Target="../diagrams/data2.xml"/><Relationship Id="rId16" Type="http://schemas.openxmlformats.org/officeDocument/2006/relationships/diagramQuickStyle" Target="../diagrams/quickStyle4.xml"/><Relationship Id="rId20" Type="http://schemas.openxmlformats.org/officeDocument/2006/relationships/diagramLayout" Target="../diagrams/layout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openxmlformats.org/officeDocument/2006/relationships/diagramQuickStyle" Target="../diagrams/quickStyle3.xml"/><Relationship Id="rId24" Type="http://schemas.openxmlformats.org/officeDocument/2006/relationships/image" Target="../media/image15.png"/><Relationship Id="rId5" Type="http://schemas.openxmlformats.org/officeDocument/2006/relationships/diagramColors" Target="../diagrams/colors2.xml"/><Relationship Id="rId15" Type="http://schemas.openxmlformats.org/officeDocument/2006/relationships/diagramLayout" Target="../diagrams/layout4.xml"/><Relationship Id="rId23" Type="http://schemas.microsoft.com/office/2007/relationships/diagramDrawing" Target="../diagrams/drawing5.xml"/><Relationship Id="rId10" Type="http://schemas.openxmlformats.org/officeDocument/2006/relationships/diagramLayout" Target="../diagrams/layout3.xml"/><Relationship Id="rId19" Type="http://schemas.openxmlformats.org/officeDocument/2006/relationships/diagramData" Target="../diagrams/data5.xml"/><Relationship Id="rId4" Type="http://schemas.openxmlformats.org/officeDocument/2006/relationships/diagramQuickStyle" Target="../diagrams/quickStyle2.xml"/><Relationship Id="rId9" Type="http://schemas.openxmlformats.org/officeDocument/2006/relationships/diagramData" Target="../diagrams/data3.xml"/><Relationship Id="rId14" Type="http://schemas.openxmlformats.org/officeDocument/2006/relationships/diagramData" Target="../diagrams/data4.xml"/><Relationship Id="rId22" Type="http://schemas.openxmlformats.org/officeDocument/2006/relationships/diagramColors" Target="../diagrams/colors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microsoft.com/office/2007/relationships/hdphoto" Target="../media/hdphoto1.wdp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32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12" Type="http://schemas.openxmlformats.org/officeDocument/2006/relationships/image" Target="../media/image31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11" Type="http://schemas.openxmlformats.org/officeDocument/2006/relationships/image" Target="../media/image30.jpeg"/><Relationship Id="rId5" Type="http://schemas.openxmlformats.org/officeDocument/2006/relationships/image" Target="../media/image25.png"/><Relationship Id="rId15" Type="http://schemas.openxmlformats.org/officeDocument/2006/relationships/image" Target="../media/image34.jpg"/><Relationship Id="rId10" Type="http://schemas.openxmlformats.org/officeDocument/2006/relationships/image" Target="../media/image29.png"/><Relationship Id="rId4" Type="http://schemas.microsoft.com/office/2007/relationships/hdphoto" Target="../media/hdphoto2.wdp"/><Relationship Id="rId9" Type="http://schemas.openxmlformats.org/officeDocument/2006/relationships/image" Target="../media/image28.jpg"/><Relationship Id="rId14" Type="http://schemas.openxmlformats.org/officeDocument/2006/relationships/image" Target="../media/image3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35.jp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36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Obraz zawierający na wolnym powietrzu, chmura, niebo, Obszar miejski&#10;&#10;Opis wygenerowany automatycznie">
            <a:extLst>
              <a:ext uri="{FF2B5EF4-FFF2-40B4-BE49-F238E27FC236}">
                <a16:creationId xmlns:a16="http://schemas.microsoft.com/office/drawing/2014/main" id="{B15503B8-6654-4DFF-67C5-B036EF00B6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610" y="755576"/>
            <a:ext cx="14079389" cy="6591707"/>
          </a:xfrm>
          <a:prstGeom prst="rect">
            <a:avLst/>
          </a:prstGeom>
        </p:spPr>
      </p:pic>
      <p:pic>
        <p:nvPicPr>
          <p:cNvPr id="5123" name="Obraz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3721"/>
            <a:ext cx="16255999" cy="914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2376472" y="8423508"/>
            <a:ext cx="3600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pl-PL" altLang="pl-PL" dirty="0" err="1">
                <a:latin typeface="Arial" panose="020B0604020202020204" pitchFamily="34" charset="0"/>
              </a:rPr>
              <a:t>Malenovice</a:t>
            </a:r>
            <a:r>
              <a:rPr lang="pl-PL" altLang="pl-PL" dirty="0">
                <a:latin typeface="Arial" panose="020B0604020202020204" pitchFamily="34" charset="0"/>
              </a:rPr>
              <a:t>, 25 kwiecień 2024 r.</a:t>
            </a:r>
          </a:p>
        </p:txBody>
      </p:sp>
      <p:pic>
        <p:nvPicPr>
          <p:cNvPr id="9" name="Obraz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528638"/>
            <a:ext cx="2017713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0BD4D8CA-DBE6-5641-FDC0-DDC8CDE7F0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3237" y="4567237"/>
            <a:ext cx="9525" cy="9525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FB12E9B0-F186-A37C-75DE-F233967BE767}"/>
              </a:ext>
            </a:extLst>
          </p:cNvPr>
          <p:cNvSpPr txBox="1"/>
          <p:nvPr/>
        </p:nvSpPr>
        <p:spPr>
          <a:xfrm>
            <a:off x="2151035" y="6818741"/>
            <a:ext cx="12553776" cy="1305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800" b="1" dirty="0">
                <a:latin typeface="Arial" panose="020B0604020202020204" pitchFamily="34" charset="0"/>
              </a:rPr>
              <a:t>Rozporządzenie  w sprawie wykorzystania zdolności przepustowej infrastruktury kolejowej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94" name="Obraz 7193" descr="Obraz zawierający szkic, rysowanie, ilustracja, design&#10;&#10;Opis wygenerowany automatycznie">
            <a:extLst>
              <a:ext uri="{FF2B5EF4-FFF2-40B4-BE49-F238E27FC236}">
                <a16:creationId xmlns:a16="http://schemas.microsoft.com/office/drawing/2014/main" id="{45FE0614-8C88-68ED-6D28-A3BF9D648B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688" y="6153790"/>
            <a:ext cx="6309312" cy="2739762"/>
          </a:xfrm>
          <a:prstGeom prst="rect">
            <a:avLst/>
          </a:prstGeom>
        </p:spPr>
      </p:pic>
      <p:sp>
        <p:nvSpPr>
          <p:cNvPr id="7172" name="pole tekstowe 5"/>
          <p:cNvSpPr txBox="1">
            <a:spLocks noChangeArrowheads="1"/>
          </p:cNvSpPr>
          <p:nvPr/>
        </p:nvSpPr>
        <p:spPr bwMode="auto">
          <a:xfrm>
            <a:off x="4051424" y="476879"/>
            <a:ext cx="12217059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5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49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4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3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3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3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3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3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3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2800" b="1" dirty="0">
                <a:solidFill>
                  <a:schemeClr val="bg1"/>
                </a:solidFill>
                <a:latin typeface="Arial" panose="020B0604020202020204" pitchFamily="34" charset="0"/>
              </a:rPr>
              <a:t>Najważniejsze założenia zawarte w Rozporządzeniu przepustowości</a:t>
            </a:r>
          </a:p>
        </p:txBody>
      </p:sp>
      <p:sp>
        <p:nvSpPr>
          <p:cNvPr id="37" name="Prostokąt 36"/>
          <p:cNvSpPr/>
          <p:nvPr/>
        </p:nvSpPr>
        <p:spPr>
          <a:xfrm>
            <a:off x="8328025" y="6934200"/>
            <a:ext cx="1427163" cy="2222500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563A2859-9833-C1EC-4B9C-83FB0137377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32266329"/>
              </p:ext>
            </p:extLst>
          </p:nvPr>
        </p:nvGraphicFramePr>
        <p:xfrm>
          <a:off x="4331280" y="2383321"/>
          <a:ext cx="7170902" cy="6247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Prostokąt 3">
            <a:extLst>
              <a:ext uri="{FF2B5EF4-FFF2-40B4-BE49-F238E27FC236}">
                <a16:creationId xmlns:a16="http://schemas.microsoft.com/office/drawing/2014/main" id="{FD3E5879-2A79-2EC4-77EC-04BBADA7B154}"/>
              </a:ext>
            </a:extLst>
          </p:cNvPr>
          <p:cNvSpPr/>
          <p:nvPr/>
        </p:nvSpPr>
        <p:spPr>
          <a:xfrm>
            <a:off x="6372391" y="4848723"/>
            <a:ext cx="311143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3000" b="1" cap="none" spc="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Rozporządzenie Przepustowości</a:t>
            </a:r>
          </a:p>
        </p:txBody>
      </p:sp>
      <p:sp>
        <p:nvSpPr>
          <p:cNvPr id="7168" name="pole tekstowe 7167">
            <a:extLst>
              <a:ext uri="{FF2B5EF4-FFF2-40B4-BE49-F238E27FC236}">
                <a16:creationId xmlns:a16="http://schemas.microsoft.com/office/drawing/2014/main" id="{7F6FD362-D107-A875-7DBE-0B0A90A03710}"/>
              </a:ext>
            </a:extLst>
          </p:cNvPr>
          <p:cNvSpPr txBox="1"/>
          <p:nvPr/>
        </p:nvSpPr>
        <p:spPr>
          <a:xfrm>
            <a:off x="7191178" y="2599825"/>
            <a:ext cx="14738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Aptos" panose="020B0004020202020204" pitchFamily="34" charset="0"/>
                <a:cs typeface="+mn-cs"/>
              </a:rPr>
              <a:t>Zmiana podejścia z krajowego na europejskie</a:t>
            </a:r>
          </a:p>
        </p:txBody>
      </p:sp>
      <p:sp>
        <p:nvSpPr>
          <p:cNvPr id="7169" name="pole tekstowe 7168">
            <a:extLst>
              <a:ext uri="{FF2B5EF4-FFF2-40B4-BE49-F238E27FC236}">
                <a16:creationId xmlns:a16="http://schemas.microsoft.com/office/drawing/2014/main" id="{DF635104-7661-5D14-CAEF-9E04B6DB3F3A}"/>
              </a:ext>
            </a:extLst>
          </p:cNvPr>
          <p:cNvSpPr txBox="1"/>
          <p:nvPr/>
        </p:nvSpPr>
        <p:spPr>
          <a:xfrm>
            <a:off x="8357686" y="2838895"/>
            <a:ext cx="1473862" cy="954107"/>
          </a:xfrm>
          <a:prstGeom prst="rect">
            <a:avLst/>
          </a:prstGeom>
          <a:noFill/>
          <a:ln>
            <a:noFill/>
          </a:ln>
          <a:effectLst>
            <a:softEdge rad="127000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Aptos" panose="020B0004020202020204" pitchFamily="34" charset="0"/>
              </a:rPr>
              <a:t>Nowe europejskie poziomy zarządzania</a:t>
            </a:r>
          </a:p>
        </p:txBody>
      </p:sp>
      <p:sp>
        <p:nvSpPr>
          <p:cNvPr id="7170" name="pole tekstowe 7169">
            <a:extLst>
              <a:ext uri="{FF2B5EF4-FFF2-40B4-BE49-F238E27FC236}">
                <a16:creationId xmlns:a16="http://schemas.microsoft.com/office/drawing/2014/main" id="{E5ECD286-8DBF-F298-C43D-9D4D20094F38}"/>
              </a:ext>
            </a:extLst>
          </p:cNvPr>
          <p:cNvSpPr txBox="1"/>
          <p:nvPr/>
        </p:nvSpPr>
        <p:spPr>
          <a:xfrm>
            <a:off x="5908298" y="2949176"/>
            <a:ext cx="16271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Aptos" panose="020B0004020202020204" pitchFamily="34" charset="0"/>
                <a:cs typeface="+mn-cs"/>
              </a:rPr>
              <a:t>Zmiana w sposobie zarzadzania przepustowością</a:t>
            </a:r>
          </a:p>
        </p:txBody>
      </p:sp>
      <p:sp>
        <p:nvSpPr>
          <p:cNvPr id="7171" name="pole tekstowe 7170">
            <a:extLst>
              <a:ext uri="{FF2B5EF4-FFF2-40B4-BE49-F238E27FC236}">
                <a16:creationId xmlns:a16="http://schemas.microsoft.com/office/drawing/2014/main" id="{9E305CBE-D1B4-878A-030F-7700D4EFF1FB}"/>
              </a:ext>
            </a:extLst>
          </p:cNvPr>
          <p:cNvSpPr txBox="1"/>
          <p:nvPr/>
        </p:nvSpPr>
        <p:spPr>
          <a:xfrm>
            <a:off x="4611042" y="5072106"/>
            <a:ext cx="20372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l-PL"/>
            </a:defPPr>
            <a:lvl1pPr algn="ctr">
              <a:defRPr sz="1400" b="1">
                <a:solidFill>
                  <a:schemeClr val="bg1"/>
                </a:solidFill>
                <a:latin typeface="Aptos" panose="020B0004020202020204" pitchFamily="34" charset="0"/>
                <a:cs typeface="+mn-cs"/>
              </a:defRPr>
            </a:lvl1pPr>
          </a:lstStyle>
          <a:p>
            <a:r>
              <a:rPr lang="pl-PL" dirty="0"/>
              <a:t>Wcześniejsze planowanie prac infrastrukturalnych</a:t>
            </a:r>
          </a:p>
        </p:txBody>
      </p:sp>
      <p:sp>
        <p:nvSpPr>
          <p:cNvPr id="7173" name="pole tekstowe 7172">
            <a:extLst>
              <a:ext uri="{FF2B5EF4-FFF2-40B4-BE49-F238E27FC236}">
                <a16:creationId xmlns:a16="http://schemas.microsoft.com/office/drawing/2014/main" id="{CB0BC35F-DDA0-E212-0183-F5F7C00FE787}"/>
              </a:ext>
            </a:extLst>
          </p:cNvPr>
          <p:cNvSpPr txBox="1"/>
          <p:nvPr/>
        </p:nvSpPr>
        <p:spPr>
          <a:xfrm>
            <a:off x="5053088" y="6347577"/>
            <a:ext cx="17532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Aptos" panose="020B0004020202020204" pitchFamily="34" charset="0"/>
                <a:cs typeface="+mn-cs"/>
              </a:rPr>
              <a:t>Zwiększona koordynacja z zarządcami</a:t>
            </a:r>
          </a:p>
        </p:txBody>
      </p:sp>
      <p:sp>
        <p:nvSpPr>
          <p:cNvPr id="7174" name="pole tekstowe 7173">
            <a:extLst>
              <a:ext uri="{FF2B5EF4-FFF2-40B4-BE49-F238E27FC236}">
                <a16:creationId xmlns:a16="http://schemas.microsoft.com/office/drawing/2014/main" id="{F34E43E2-B143-6C81-347B-B075E3570DF6}"/>
              </a:ext>
            </a:extLst>
          </p:cNvPr>
          <p:cNvSpPr txBox="1"/>
          <p:nvPr/>
        </p:nvSpPr>
        <p:spPr>
          <a:xfrm>
            <a:off x="5091766" y="3973809"/>
            <a:ext cx="166843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Aptos" panose="020B0004020202020204" pitchFamily="34" charset="0"/>
                <a:cs typeface="+mn-cs"/>
              </a:rPr>
              <a:t>Zoptymalizowane terminy składania wniosków</a:t>
            </a:r>
          </a:p>
        </p:txBody>
      </p:sp>
      <p:sp>
        <p:nvSpPr>
          <p:cNvPr id="7175" name="pole tekstowe 7174">
            <a:extLst>
              <a:ext uri="{FF2B5EF4-FFF2-40B4-BE49-F238E27FC236}">
                <a16:creationId xmlns:a16="http://schemas.microsoft.com/office/drawing/2014/main" id="{B548CF50-729D-E312-EC74-F5C068A29674}"/>
              </a:ext>
            </a:extLst>
          </p:cNvPr>
          <p:cNvSpPr txBox="1"/>
          <p:nvPr/>
        </p:nvSpPr>
        <p:spPr>
          <a:xfrm>
            <a:off x="9467216" y="5227856"/>
            <a:ext cx="1668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Aptos" panose="020B0004020202020204" pitchFamily="34" charset="0"/>
                <a:cs typeface="+mn-cs"/>
              </a:rPr>
              <a:t>Podstawa prawna do wdrożenia TTR</a:t>
            </a:r>
          </a:p>
        </p:txBody>
      </p:sp>
      <p:sp>
        <p:nvSpPr>
          <p:cNvPr id="7177" name="pole tekstowe 7176">
            <a:extLst>
              <a:ext uri="{FF2B5EF4-FFF2-40B4-BE49-F238E27FC236}">
                <a16:creationId xmlns:a16="http://schemas.microsoft.com/office/drawing/2014/main" id="{4DD11A75-C0A0-D0D2-D584-5235A07DE6D2}"/>
              </a:ext>
            </a:extLst>
          </p:cNvPr>
          <p:cNvSpPr txBox="1"/>
          <p:nvPr/>
        </p:nvSpPr>
        <p:spPr>
          <a:xfrm>
            <a:off x="9112473" y="3672169"/>
            <a:ext cx="166843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Aptos" panose="020B0004020202020204" pitchFamily="34" charset="0"/>
                <a:cs typeface="+mn-cs"/>
              </a:rPr>
              <a:t>Wspólne europejskie ramy zarządzania przepustowością i ruchem</a:t>
            </a:r>
          </a:p>
        </p:txBody>
      </p:sp>
      <p:sp>
        <p:nvSpPr>
          <p:cNvPr id="7178" name="pole tekstowe 7177">
            <a:extLst>
              <a:ext uri="{FF2B5EF4-FFF2-40B4-BE49-F238E27FC236}">
                <a16:creationId xmlns:a16="http://schemas.microsoft.com/office/drawing/2014/main" id="{CFDB614E-FD33-0B19-201E-34E86DE93BF6}"/>
              </a:ext>
            </a:extLst>
          </p:cNvPr>
          <p:cNvSpPr txBox="1"/>
          <p:nvPr/>
        </p:nvSpPr>
        <p:spPr>
          <a:xfrm>
            <a:off x="8357686" y="7227941"/>
            <a:ext cx="1668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Aptos" panose="020B0004020202020204" pitchFamily="34" charset="0"/>
                <a:cs typeface="+mn-cs"/>
              </a:rPr>
              <a:t>System rekompensat</a:t>
            </a:r>
          </a:p>
        </p:txBody>
      </p:sp>
      <p:sp>
        <p:nvSpPr>
          <p:cNvPr id="7179" name="pole tekstowe 7178">
            <a:extLst>
              <a:ext uri="{FF2B5EF4-FFF2-40B4-BE49-F238E27FC236}">
                <a16:creationId xmlns:a16="http://schemas.microsoft.com/office/drawing/2014/main" id="{EA33CECF-FD93-A68F-C657-D3A1C46388DC}"/>
              </a:ext>
            </a:extLst>
          </p:cNvPr>
          <p:cNvSpPr txBox="1"/>
          <p:nvPr/>
        </p:nvSpPr>
        <p:spPr>
          <a:xfrm>
            <a:off x="7132992" y="7658496"/>
            <a:ext cx="1668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Aptos" panose="020B0004020202020204" pitchFamily="34" charset="0"/>
                <a:cs typeface="+mn-cs"/>
              </a:rPr>
              <a:t>Digitalizacja procesów</a:t>
            </a:r>
          </a:p>
        </p:txBody>
      </p:sp>
      <p:sp>
        <p:nvSpPr>
          <p:cNvPr id="7192" name="pole tekstowe 7191">
            <a:extLst>
              <a:ext uri="{FF2B5EF4-FFF2-40B4-BE49-F238E27FC236}">
                <a16:creationId xmlns:a16="http://schemas.microsoft.com/office/drawing/2014/main" id="{5D21D64F-CC2B-3FF5-63BC-97931B297DEF}"/>
              </a:ext>
            </a:extLst>
          </p:cNvPr>
          <p:cNvSpPr txBox="1"/>
          <p:nvPr/>
        </p:nvSpPr>
        <p:spPr>
          <a:xfrm>
            <a:off x="9172368" y="6397863"/>
            <a:ext cx="1668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Aptos" panose="020B0004020202020204" pitchFamily="34" charset="0"/>
                <a:cs typeface="+mn-cs"/>
              </a:rPr>
              <a:t>Akty wykonawcze i delegowane KE</a:t>
            </a:r>
          </a:p>
        </p:txBody>
      </p:sp>
      <p:sp>
        <p:nvSpPr>
          <p:cNvPr id="7195" name="pole tekstowe 7194">
            <a:extLst>
              <a:ext uri="{FF2B5EF4-FFF2-40B4-BE49-F238E27FC236}">
                <a16:creationId xmlns:a16="http://schemas.microsoft.com/office/drawing/2014/main" id="{A8698F5B-AEB1-FC4C-431D-A16354DC768B}"/>
              </a:ext>
            </a:extLst>
          </p:cNvPr>
          <p:cNvSpPr txBox="1"/>
          <p:nvPr/>
        </p:nvSpPr>
        <p:spPr>
          <a:xfrm>
            <a:off x="6017744" y="7227941"/>
            <a:ext cx="1668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Aptos" panose="020B0004020202020204" pitchFamily="34" charset="0"/>
                <a:cs typeface="+mn-cs"/>
              </a:rPr>
              <a:t>Konsultacje z wnioskodawcami</a:t>
            </a:r>
          </a:p>
        </p:txBody>
      </p:sp>
      <p:sp>
        <p:nvSpPr>
          <p:cNvPr id="7199" name="TextBox 9">
            <a:extLst>
              <a:ext uri="{FF2B5EF4-FFF2-40B4-BE49-F238E27FC236}">
                <a16:creationId xmlns:a16="http://schemas.microsoft.com/office/drawing/2014/main" id="{C70149EC-ED6D-4F9F-9C5D-6B2EC3580B17}"/>
              </a:ext>
            </a:extLst>
          </p:cNvPr>
          <p:cNvSpPr txBox="1"/>
          <p:nvPr/>
        </p:nvSpPr>
        <p:spPr>
          <a:xfrm>
            <a:off x="351136" y="1691680"/>
            <a:ext cx="16201800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11 lipca 2023 r., </a:t>
            </a:r>
            <a:r>
              <a:rPr lang="pl-PL" dirty="0">
                <a:latin typeface="Arial" panose="020B0604020202020204" pitchFamily="34" charset="0"/>
              </a:rPr>
              <a:t>KE opublikowała </a:t>
            </a:r>
            <a:r>
              <a:rPr lang="pl-PL" b="1" dirty="0">
                <a:latin typeface="Arial" panose="020B0604020202020204" pitchFamily="34" charset="0"/>
              </a:rPr>
              <a:t>wniosek Rozporządzenia w sprawie wykorzystania zdolności przepustowej</a:t>
            </a:r>
            <a:r>
              <a:rPr lang="pl-PL" dirty="0">
                <a:latin typeface="Arial" panose="020B0604020202020204" pitchFamily="34" charset="0"/>
              </a:rPr>
              <a:t>. </a:t>
            </a:r>
            <a:r>
              <a:rPr lang="pl-PL" kern="1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Rozporządzenie ma pomóc w zmianie modalnej </a:t>
            </a:r>
            <a:r>
              <a:rPr lang="pl-PL" kern="100" dirty="0">
                <a:latin typeface="Arial" panose="020B0604020202020204" pitchFamily="34" charset="0"/>
                <a:ea typeface="Calibri" panose="020F0502020204030204" pitchFamily="34" charset="0"/>
              </a:rPr>
              <a:t>transportu </a:t>
            </a:r>
            <a:r>
              <a:rPr lang="pl-PL" kern="1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 osiągnąć cele </a:t>
            </a:r>
            <a:r>
              <a:rPr lang="pl-PL" kern="100" dirty="0">
                <a:latin typeface="Arial" panose="020B0604020202020204" pitchFamily="34" charset="0"/>
                <a:ea typeface="Calibri" panose="020F0502020204030204" pitchFamily="34" charset="0"/>
              </a:rPr>
              <a:t>podwojenia kolejowego transportu towarowego do 2030 r. i potrojenia do 2050 r. </a:t>
            </a:r>
            <a:r>
              <a:rPr lang="pl-PL" kern="1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poprzez zwiększenie przepustowości dostępnej sieci kolejowej w Europie o</a:t>
            </a:r>
            <a:r>
              <a:rPr lang="pl-PL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4%. </a:t>
            </a:r>
            <a:endParaRPr lang="pl-PL" kern="1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Obraz 4" descr="Obraz zawierający zegar, symbol, Grafika, projekt graficzny&#10;&#10;Opis wygenerowany automatycznie">
            <a:extLst>
              <a:ext uri="{FF2B5EF4-FFF2-40B4-BE49-F238E27FC236}">
                <a16:creationId xmlns:a16="http://schemas.microsoft.com/office/drawing/2014/main" id="{89937EB7-1AE3-4BB3-D062-26431B97DA7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15" y="2949176"/>
            <a:ext cx="3678249" cy="2725818"/>
          </a:xfrm>
          <a:prstGeom prst="rect">
            <a:avLst/>
          </a:prstGeom>
          <a:effectLst>
            <a:reflection blurRad="6350" stA="50000" endA="295" endPos="92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6774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 zawierający komputer, w pomieszczeniu, Urządzenie do wyświetlania, multimedia&#10;&#10;Opis wygenerowany automatycznie">
            <a:extLst>
              <a:ext uri="{FF2B5EF4-FFF2-40B4-BE49-F238E27FC236}">
                <a16:creationId xmlns:a16="http://schemas.microsoft.com/office/drawing/2014/main" id="{C8F207B4-6AD6-2CC5-1635-5B19F3900E8F}"/>
              </a:ext>
            </a:extLst>
          </p:cNvPr>
          <p:cNvPicPr preferRelativeResize="0"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32" y="1661734"/>
            <a:ext cx="7020000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14" name="Obraz 1113" descr="Kolorowe numery przypięte w kalendarzu">
            <a:extLst>
              <a:ext uri="{FF2B5EF4-FFF2-40B4-BE49-F238E27FC236}">
                <a16:creationId xmlns:a16="http://schemas.microsoft.com/office/drawing/2014/main" id="{A8287EB9-B835-2DE7-0227-E6341DA5302C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3447" y="5430781"/>
            <a:ext cx="7020000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05" name="Obraz 1104" descr="Obraz zawierający tor, na wolnym powietrzu, niebo, pojazd&#10;&#10;Opis wygenerowany automatycznie">
            <a:extLst>
              <a:ext uri="{FF2B5EF4-FFF2-40B4-BE49-F238E27FC236}">
                <a16:creationId xmlns:a16="http://schemas.microsoft.com/office/drawing/2014/main" id="{BF338225-95F0-7BDC-095F-D825974BE592}"/>
              </a:ext>
            </a:extLst>
          </p:cNvPr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8040" y="1760217"/>
            <a:ext cx="7020000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8C47318E-DA70-57A8-76C1-CA032E95FB20}"/>
              </a:ext>
            </a:extLst>
          </p:cNvPr>
          <p:cNvSpPr txBox="1"/>
          <p:nvPr/>
        </p:nvSpPr>
        <p:spPr>
          <a:xfrm>
            <a:off x="3922027" y="467544"/>
            <a:ext cx="125204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pl-PL" sz="2600" b="1" dirty="0">
                <a:solidFill>
                  <a:schemeClr val="bg1"/>
                </a:solidFill>
                <a:latin typeface="Arial" panose="020B0604020202020204" pitchFamily="34" charset="0"/>
              </a:rPr>
              <a:t>Harmonizacja procesów zarządzania i alokacji przepustowości w Europie</a:t>
            </a:r>
          </a:p>
        </p:txBody>
      </p:sp>
      <p:sp>
        <p:nvSpPr>
          <p:cNvPr id="1099" name="pole tekstowe 1098">
            <a:extLst>
              <a:ext uri="{FF2B5EF4-FFF2-40B4-BE49-F238E27FC236}">
                <a16:creationId xmlns:a16="http://schemas.microsoft.com/office/drawing/2014/main" id="{E6C91049-98C0-5313-0D46-A316440D635F}"/>
              </a:ext>
            </a:extLst>
          </p:cNvPr>
          <p:cNvSpPr txBox="1"/>
          <p:nvPr/>
        </p:nvSpPr>
        <p:spPr>
          <a:xfrm>
            <a:off x="9518148" y="1927661"/>
            <a:ext cx="5613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</a:rPr>
              <a:t>Przepustowość krótko i długoterminowa dla ruchu towarowego i pasażerskiego</a:t>
            </a:r>
          </a:p>
        </p:txBody>
      </p:sp>
      <p:pic>
        <p:nvPicPr>
          <p:cNvPr id="1109" name="Obraz 1108" descr="Obraz zawierający na wolnym powietrzu, niebo, tor, drzewo&#10;&#10;Opis wygenerowany automatycznie">
            <a:extLst>
              <a:ext uri="{FF2B5EF4-FFF2-40B4-BE49-F238E27FC236}">
                <a16:creationId xmlns:a16="http://schemas.microsoft.com/office/drawing/2014/main" id="{7D4A9E0E-B135-259C-1B7B-C4CD471FB018}"/>
              </a:ext>
            </a:extLst>
          </p:cNvPr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16" y="5456585"/>
            <a:ext cx="7020000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16" name="pole tekstowe 1115">
            <a:extLst>
              <a:ext uri="{FF2B5EF4-FFF2-40B4-BE49-F238E27FC236}">
                <a16:creationId xmlns:a16="http://schemas.microsoft.com/office/drawing/2014/main" id="{FB88052F-126F-CAF4-1FAF-6AC0EB207C08}"/>
              </a:ext>
            </a:extLst>
          </p:cNvPr>
          <p:cNvSpPr txBox="1"/>
          <p:nvPr/>
        </p:nvSpPr>
        <p:spPr>
          <a:xfrm>
            <a:off x="1123248" y="5894719"/>
            <a:ext cx="59225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</a:rPr>
              <a:t>Wcześniejsze planowane robót infrastrukturalnych</a:t>
            </a:r>
          </a:p>
          <a:p>
            <a:pPr algn="ctr"/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120" name="pole tekstowe 1119">
            <a:extLst>
              <a:ext uri="{FF2B5EF4-FFF2-40B4-BE49-F238E27FC236}">
                <a16:creationId xmlns:a16="http://schemas.microsoft.com/office/drawing/2014/main" id="{70B90973-6817-7CA4-F475-3401AA185CA7}"/>
              </a:ext>
            </a:extLst>
          </p:cNvPr>
          <p:cNvSpPr txBox="1"/>
          <p:nvPr/>
        </p:nvSpPr>
        <p:spPr>
          <a:xfrm>
            <a:off x="1123248" y="1958697"/>
            <a:ext cx="56478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</a:rPr>
              <a:t>Zmiana sposobu zarządzania przepustowością przez zarządców infrastruktury</a:t>
            </a:r>
          </a:p>
        </p:txBody>
      </p:sp>
      <p:sp>
        <p:nvSpPr>
          <p:cNvPr id="1121" name="pole tekstowe 1120">
            <a:extLst>
              <a:ext uri="{FF2B5EF4-FFF2-40B4-BE49-F238E27FC236}">
                <a16:creationId xmlns:a16="http://schemas.microsoft.com/office/drawing/2014/main" id="{7728A307-62CC-BD18-53E9-5DF81A49ABE2}"/>
              </a:ext>
            </a:extLst>
          </p:cNvPr>
          <p:cNvSpPr txBox="1"/>
          <p:nvPr/>
        </p:nvSpPr>
        <p:spPr>
          <a:xfrm>
            <a:off x="9568160" y="5663887"/>
            <a:ext cx="5150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</a:rPr>
              <a:t>Zmiana terminów składania wniosków o przepustowość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E86352E1-DFC8-5BB3-E62C-8C2EF198F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336" y="3318634"/>
            <a:ext cx="2857500" cy="1943100"/>
          </a:xfrm>
          <a:prstGeom prst="rect">
            <a:avLst/>
          </a:prstGeom>
          <a:noFill/>
          <a:effectLst>
            <a:softEdge rad="292100"/>
          </a:effectLst>
        </p:spPr>
      </p:pic>
    </p:spTree>
    <p:extLst>
      <p:ext uri="{BB962C8B-B14F-4D97-AF65-F5344CB8AC3E}">
        <p14:creationId xmlns:p14="http://schemas.microsoft.com/office/powerpoint/2010/main" val="370044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42" name="Diagram 1041">
            <a:extLst>
              <a:ext uri="{FF2B5EF4-FFF2-40B4-BE49-F238E27FC236}">
                <a16:creationId xmlns:a16="http://schemas.microsoft.com/office/drawing/2014/main" id="{D28A4948-8C3E-159E-7F0C-2B90466662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7943308"/>
              </p:ext>
            </p:extLst>
          </p:nvPr>
        </p:nvGraphicFramePr>
        <p:xfrm>
          <a:off x="913196" y="1915132"/>
          <a:ext cx="13236993" cy="635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pole tekstowe 11">
            <a:extLst>
              <a:ext uri="{FF2B5EF4-FFF2-40B4-BE49-F238E27FC236}">
                <a16:creationId xmlns:a16="http://schemas.microsoft.com/office/drawing/2014/main" id="{E9E3B89D-BFE3-8796-08BC-93896AF39CF1}"/>
              </a:ext>
            </a:extLst>
          </p:cNvPr>
          <p:cNvSpPr txBox="1"/>
          <p:nvPr/>
        </p:nvSpPr>
        <p:spPr>
          <a:xfrm>
            <a:off x="4600552" y="2696375"/>
            <a:ext cx="1304785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3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</a:t>
            </a:r>
            <a:r>
              <a:rPr lang="pl-PL" sz="13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uropejska Sieć Zarządców </a:t>
            </a:r>
            <a:r>
              <a:rPr lang="pl-PL" sz="13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I</a:t>
            </a:r>
            <a:r>
              <a:rPr lang="pl-PL" sz="13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nfrastruktury (ENIM) </a:t>
            </a:r>
            <a:endParaRPr lang="pl-PL" sz="13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57EB0703-B1F4-BF7F-DB66-4B9EA005AC23}"/>
              </a:ext>
            </a:extLst>
          </p:cNvPr>
          <p:cNvSpPr txBox="1"/>
          <p:nvPr/>
        </p:nvSpPr>
        <p:spPr>
          <a:xfrm>
            <a:off x="6936033" y="1793738"/>
            <a:ext cx="13047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pl-PL" sz="1200" b="1" dirty="0">
                <a:solidFill>
                  <a:schemeClr val="bg1"/>
                </a:solidFill>
                <a:latin typeface="Arial" panose="020B0604020202020204" pitchFamily="34" charset="0"/>
              </a:rPr>
              <a:t>Europejska Sieć Kolejowych Organów Regulacyjnych (ENRRB)</a:t>
            </a:r>
          </a:p>
        </p:txBody>
      </p:sp>
      <p:sp>
        <p:nvSpPr>
          <p:cNvPr id="18" name="pole tekstowe 17">
            <a:extLst>
              <a:ext uri="{FF2B5EF4-FFF2-40B4-BE49-F238E27FC236}">
                <a16:creationId xmlns:a16="http://schemas.microsoft.com/office/drawing/2014/main" id="{75AE8C59-934E-B77F-8104-89EE3D899F90}"/>
              </a:ext>
            </a:extLst>
          </p:cNvPr>
          <p:cNvSpPr txBox="1"/>
          <p:nvPr/>
        </p:nvSpPr>
        <p:spPr>
          <a:xfrm>
            <a:off x="3703282" y="452161"/>
            <a:ext cx="12520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</a:rPr>
              <a:t>Nowe europejskie poziomy zarządzania zawarte w propozycji Rozporządzenia</a:t>
            </a:r>
          </a:p>
        </p:txBody>
      </p: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37731848-2D13-029D-5831-1FC76E3F2613}"/>
              </a:ext>
            </a:extLst>
          </p:cNvPr>
          <p:cNvSpPr txBox="1"/>
          <p:nvPr/>
        </p:nvSpPr>
        <p:spPr>
          <a:xfrm>
            <a:off x="7040746" y="3662128"/>
            <a:ext cx="117705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pl-PL" sz="1300" b="1" dirty="0">
                <a:solidFill>
                  <a:schemeClr val="bg1"/>
                </a:solidFill>
                <a:latin typeface="Arial" panose="020B0604020202020204" pitchFamily="34" charset="0"/>
              </a:rPr>
              <a:t>Krajowe Organy Regulacyjne</a:t>
            </a:r>
          </a:p>
        </p:txBody>
      </p:sp>
      <p:pic>
        <p:nvPicPr>
          <p:cNvPr id="1035" name="Picture 11">
            <a:extLst>
              <a:ext uri="{FF2B5EF4-FFF2-40B4-BE49-F238E27FC236}">
                <a16:creationId xmlns:a16="http://schemas.microsoft.com/office/drawing/2014/main" id="{D8593E11-8154-F731-3F67-F98D4A0BD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4415" y="2402224"/>
            <a:ext cx="2943424" cy="1602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pole tekstowe 23">
            <a:extLst>
              <a:ext uri="{FF2B5EF4-FFF2-40B4-BE49-F238E27FC236}">
                <a16:creationId xmlns:a16="http://schemas.microsoft.com/office/drawing/2014/main" id="{91CAAFD4-376D-07A2-AEFF-60AA68D6770F}"/>
              </a:ext>
            </a:extLst>
          </p:cNvPr>
          <p:cNvSpPr txBox="1"/>
          <p:nvPr/>
        </p:nvSpPr>
        <p:spPr>
          <a:xfrm>
            <a:off x="14150189" y="2451066"/>
            <a:ext cx="2105811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latin typeface="Arial" panose="020B0604020202020204" pitchFamily="34" charset="0"/>
              </a:rPr>
              <a:t>Raport TRAN </a:t>
            </a:r>
            <a:r>
              <a:rPr lang="pl-PL" sz="1400" dirty="0">
                <a:latin typeface="Arial" panose="020B0604020202020204" pitchFamily="34" charset="0"/>
              </a:rPr>
              <a:t>– </a:t>
            </a:r>
            <a:r>
              <a:rPr lang="pl-PL" sz="1200" dirty="0">
                <a:latin typeface="Arial" panose="020B0604020202020204" pitchFamily="34" charset="0"/>
              </a:rPr>
              <a:t>plan utworzenia dodatkowego poziomu zarządzania – przewoźnicy i aplikanci.</a:t>
            </a:r>
          </a:p>
          <a:p>
            <a:pPr algn="ctr"/>
            <a:r>
              <a:rPr lang="pl-PL" sz="1200" dirty="0">
                <a:latin typeface="Arial" panose="020B0604020202020204" pitchFamily="34" charset="0"/>
              </a:rPr>
              <a:t>Organ ten pełniłby platformę konsultacji  </a:t>
            </a:r>
          </a:p>
        </p:txBody>
      </p:sp>
      <p:sp>
        <p:nvSpPr>
          <p:cNvPr id="27" name="Prostokąt: zaokrąglone rogi 26">
            <a:extLst>
              <a:ext uri="{FF2B5EF4-FFF2-40B4-BE49-F238E27FC236}">
                <a16:creationId xmlns:a16="http://schemas.microsoft.com/office/drawing/2014/main" id="{2B8D6750-A56B-1C82-E83D-F3CB913E0808}"/>
              </a:ext>
            </a:extLst>
          </p:cNvPr>
          <p:cNvSpPr/>
          <p:nvPr/>
        </p:nvSpPr>
        <p:spPr>
          <a:xfrm>
            <a:off x="8095548" y="5154261"/>
            <a:ext cx="3337425" cy="408623"/>
          </a:xfrm>
          <a:prstGeom prst="roundRect">
            <a:avLst/>
          </a:prstGeom>
          <a:solidFill>
            <a:schemeClr val="tx2"/>
          </a:solidFill>
          <a:ln w="12700">
            <a:solidFill>
              <a:srgbClr val="FFFF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chemeClr val="bg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Państwa członkowskie </a:t>
            </a:r>
          </a:p>
        </p:txBody>
      </p:sp>
      <p:sp>
        <p:nvSpPr>
          <p:cNvPr id="29" name="Prostokąt: zaokrąglone rogi 28">
            <a:extLst>
              <a:ext uri="{FF2B5EF4-FFF2-40B4-BE49-F238E27FC236}">
                <a16:creationId xmlns:a16="http://schemas.microsoft.com/office/drawing/2014/main" id="{3302E628-933B-3729-FEE0-BEAC37961C28}"/>
              </a:ext>
            </a:extLst>
          </p:cNvPr>
          <p:cNvSpPr/>
          <p:nvPr/>
        </p:nvSpPr>
        <p:spPr>
          <a:xfrm>
            <a:off x="8187529" y="5796496"/>
            <a:ext cx="3356289" cy="2318031"/>
          </a:xfrm>
          <a:prstGeom prst="roundRect">
            <a:avLst/>
          </a:prstGeom>
          <a:noFill/>
          <a:ln w="12700"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36" name="pole tekstowe 1035">
            <a:extLst>
              <a:ext uri="{FF2B5EF4-FFF2-40B4-BE49-F238E27FC236}">
                <a16:creationId xmlns:a16="http://schemas.microsoft.com/office/drawing/2014/main" id="{2D6B81D1-383D-6DBD-0D6F-06010DF84852}"/>
              </a:ext>
            </a:extLst>
          </p:cNvPr>
          <p:cNvSpPr txBox="1"/>
          <p:nvPr/>
        </p:nvSpPr>
        <p:spPr>
          <a:xfrm>
            <a:off x="8217796" y="5945170"/>
            <a:ext cx="3309387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eaLnBrk="0" fontAlgn="base" hangingPunct="0"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pl-PL" sz="18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Wytyczne strategiczne/wykorzystanie infrastruktury</a:t>
            </a:r>
          </a:p>
          <a:p>
            <a:pPr lvl="0" eaLnBrk="0" fontAlgn="base" hangingPunct="0">
              <a:tabLst>
                <a:tab pos="457200" algn="l"/>
              </a:tabLst>
            </a:pPr>
            <a:endParaRPr lang="pl-PL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eaLnBrk="0" fontAlgn="base" hangingPunct="0">
              <a:buFont typeface="Wingdings" panose="05000000000000000000" pitchFamily="2" charset="2"/>
              <a:buChar char=""/>
              <a:tabLst>
                <a:tab pos="457200" algn="l"/>
              </a:tabLst>
            </a:pPr>
            <a:r>
              <a:rPr lang="pl-PL" sz="18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Koordynacja w przypadku sytuacji kryzysowych</a:t>
            </a:r>
            <a:endParaRPr lang="pl-PL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39793214-A3B8-0C2A-88AA-CAA52206A7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226077" y="3218336"/>
            <a:ext cx="4287017" cy="2586499"/>
          </a:xfrm>
          <a:prstGeom prst="flowChartAlternateProcess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isometricOffAxis2Right">
              <a:rot lat="434778" lon="19272907" rev="203939"/>
            </a:camera>
            <a:lightRig rig="threePt" dir="t"/>
          </a:scene3d>
        </p:spPr>
      </p:pic>
      <p:sp>
        <p:nvSpPr>
          <p:cNvPr id="15" name="pole tekstowe 14">
            <a:extLst>
              <a:ext uri="{FF2B5EF4-FFF2-40B4-BE49-F238E27FC236}">
                <a16:creationId xmlns:a16="http://schemas.microsoft.com/office/drawing/2014/main" id="{E5E280F7-1DEE-6344-7F0D-15B27D44F29B}"/>
              </a:ext>
            </a:extLst>
          </p:cNvPr>
          <p:cNvSpPr txBox="1"/>
          <p:nvPr/>
        </p:nvSpPr>
        <p:spPr>
          <a:xfrm>
            <a:off x="4658616" y="4721210"/>
            <a:ext cx="13167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Koordynator Sieci</a:t>
            </a:r>
          </a:p>
          <a:p>
            <a:pPr algn="ctr"/>
            <a:r>
              <a:rPr lang="pl-PL" sz="1400" b="1" dirty="0">
                <a:solidFill>
                  <a:schemeClr val="bg1"/>
                </a:solidFill>
                <a:latin typeface="Arial" panose="020B0604020202020204" pitchFamily="34" charset="0"/>
              </a:rPr>
              <a:t>(NC)</a:t>
            </a:r>
          </a:p>
        </p:txBody>
      </p:sp>
      <p:graphicFrame>
        <p:nvGraphicFramePr>
          <p:cNvPr id="1024" name="Diagram 1023">
            <a:extLst>
              <a:ext uri="{FF2B5EF4-FFF2-40B4-BE49-F238E27FC236}">
                <a16:creationId xmlns:a16="http://schemas.microsoft.com/office/drawing/2014/main" id="{39112AC4-5176-C76A-D94A-5641439054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46989336"/>
              </p:ext>
            </p:extLst>
          </p:nvPr>
        </p:nvGraphicFramePr>
        <p:xfrm>
          <a:off x="3537548" y="1864957"/>
          <a:ext cx="3143526" cy="460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026" name="pole tekstowe 1025">
            <a:extLst>
              <a:ext uri="{FF2B5EF4-FFF2-40B4-BE49-F238E27FC236}">
                <a16:creationId xmlns:a16="http://schemas.microsoft.com/office/drawing/2014/main" id="{4F3E5CD6-2A4C-3431-A5AA-7169AC50CD16}"/>
              </a:ext>
            </a:extLst>
          </p:cNvPr>
          <p:cNvSpPr txBox="1"/>
          <p:nvPr/>
        </p:nvSpPr>
        <p:spPr>
          <a:xfrm>
            <a:off x="4473472" y="5413740"/>
            <a:ext cx="19370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Arial" panose="020B0604020202020204" pitchFamily="34" charset="0"/>
              </a:rPr>
              <a:t>Centralny Punkt Kontaktowy Zarządcy Infrastruktury</a:t>
            </a:r>
          </a:p>
        </p:txBody>
      </p:sp>
      <p:graphicFrame>
        <p:nvGraphicFramePr>
          <p:cNvPr id="1028" name="Diagram 1027">
            <a:extLst>
              <a:ext uri="{FF2B5EF4-FFF2-40B4-BE49-F238E27FC236}">
                <a16:creationId xmlns:a16="http://schemas.microsoft.com/office/drawing/2014/main" id="{ECDCCE5B-7161-5E80-ACF6-C31AD9A5B4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1816433"/>
              </p:ext>
            </p:extLst>
          </p:nvPr>
        </p:nvGraphicFramePr>
        <p:xfrm>
          <a:off x="6357419" y="1874947"/>
          <a:ext cx="3142800" cy="22091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aphicFrame>
        <p:nvGraphicFramePr>
          <p:cNvPr id="1029" name="Diagram 1028">
            <a:extLst>
              <a:ext uri="{FF2B5EF4-FFF2-40B4-BE49-F238E27FC236}">
                <a16:creationId xmlns:a16="http://schemas.microsoft.com/office/drawing/2014/main" id="{15F85236-6028-00D1-C4D0-13A7D89C03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06918717"/>
              </p:ext>
            </p:extLst>
          </p:nvPr>
        </p:nvGraphicFramePr>
        <p:xfrm>
          <a:off x="9275225" y="1876949"/>
          <a:ext cx="3142800" cy="22091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sp>
        <p:nvSpPr>
          <p:cNvPr id="1032" name="Prostokąt: zaokrąglone rogi 1031">
            <a:extLst>
              <a:ext uri="{FF2B5EF4-FFF2-40B4-BE49-F238E27FC236}">
                <a16:creationId xmlns:a16="http://schemas.microsoft.com/office/drawing/2014/main" id="{EDAA4681-0A8F-D3F5-F6F5-4729A6429128}"/>
              </a:ext>
            </a:extLst>
          </p:cNvPr>
          <p:cNvSpPr/>
          <p:nvPr/>
        </p:nvSpPr>
        <p:spPr>
          <a:xfrm>
            <a:off x="12376472" y="3969394"/>
            <a:ext cx="2437206" cy="1015197"/>
          </a:xfrm>
          <a:prstGeom prst="roundRect">
            <a:avLst>
              <a:gd name="adj" fmla="val 10000"/>
            </a:avLst>
          </a:prstGeom>
          <a:solidFill>
            <a:srgbClr val="FF0000"/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shade val="50000"/>
              <a:hueOff val="0"/>
              <a:satOff val="0"/>
              <a:lumOff val="32646"/>
              <a:alphaOff val="0"/>
            </a:schemeClr>
          </a:fillRef>
          <a:effectRef idx="2">
            <a:schemeClr val="accent3">
              <a:shade val="50000"/>
              <a:hueOff val="0"/>
              <a:satOff val="0"/>
              <a:lumOff val="32646"/>
              <a:alphaOff val="0"/>
            </a:schemeClr>
          </a:effectRef>
          <a:fontRef idx="minor">
            <a:schemeClr val="lt1"/>
          </a:fontRef>
        </p:style>
      </p:sp>
      <p:sp>
        <p:nvSpPr>
          <p:cNvPr id="1043" name="pole tekstowe 1042">
            <a:extLst>
              <a:ext uri="{FF2B5EF4-FFF2-40B4-BE49-F238E27FC236}">
                <a16:creationId xmlns:a16="http://schemas.microsoft.com/office/drawing/2014/main" id="{2DC5830A-9AE0-E2A0-0941-AF2BABFA8F50}"/>
              </a:ext>
            </a:extLst>
          </p:cNvPr>
          <p:cNvSpPr txBox="1"/>
          <p:nvPr/>
        </p:nvSpPr>
        <p:spPr>
          <a:xfrm>
            <a:off x="1414353" y="2099628"/>
            <a:ext cx="201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KE (Obserwator)</a:t>
            </a:r>
          </a:p>
        </p:txBody>
      </p:sp>
      <p:sp>
        <p:nvSpPr>
          <p:cNvPr id="1044" name="pole tekstowe 1043">
            <a:extLst>
              <a:ext uri="{FF2B5EF4-FFF2-40B4-BE49-F238E27FC236}">
                <a16:creationId xmlns:a16="http://schemas.microsoft.com/office/drawing/2014/main" id="{190B765D-8F11-65DE-873C-F1FE3993AADE}"/>
              </a:ext>
            </a:extLst>
          </p:cNvPr>
          <p:cNvSpPr txBox="1"/>
          <p:nvPr/>
        </p:nvSpPr>
        <p:spPr>
          <a:xfrm>
            <a:off x="12878283" y="3948803"/>
            <a:ext cx="14335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b="1" dirty="0">
                <a:solidFill>
                  <a:schemeClr val="bg1"/>
                </a:solidFill>
                <a:latin typeface="Arial" panose="020B0604020202020204" pitchFamily="34" charset="0"/>
              </a:rPr>
              <a:t>Europejska Platforma Kolejowa (ERP)</a:t>
            </a:r>
          </a:p>
        </p:txBody>
      </p:sp>
      <p:pic>
        <p:nvPicPr>
          <p:cNvPr id="1050" name="Grafika 1049" descr="Strzałka: zakrzywiona w prawo z wypełnieniem pełnym">
            <a:extLst>
              <a:ext uri="{FF2B5EF4-FFF2-40B4-BE49-F238E27FC236}">
                <a16:creationId xmlns:a16="http://schemas.microsoft.com/office/drawing/2014/main" id="{5214C618-5880-929A-27AD-4B77C902903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 rot="286655">
            <a:off x="12353024" y="2451066"/>
            <a:ext cx="1177050" cy="1810905"/>
          </a:xfrm>
          <a:prstGeom prst="rect">
            <a:avLst/>
          </a:prstGeom>
          <a:scene3d>
            <a:camera prst="orthographicFront">
              <a:rot lat="19999" lon="347459" rev="543291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41171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8C47318E-DA70-57A8-76C1-CA032E95FB20}"/>
              </a:ext>
            </a:extLst>
          </p:cNvPr>
          <p:cNvSpPr txBox="1"/>
          <p:nvPr/>
        </p:nvSpPr>
        <p:spPr>
          <a:xfrm>
            <a:off x="5463704" y="387835"/>
            <a:ext cx="8168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pl-PL" sz="2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Alokacja przepustowości</a:t>
            </a:r>
            <a:endParaRPr lang="pl-PL" sz="2800" b="1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116" name="pole tekstowe 1115">
            <a:extLst>
              <a:ext uri="{FF2B5EF4-FFF2-40B4-BE49-F238E27FC236}">
                <a16:creationId xmlns:a16="http://schemas.microsoft.com/office/drawing/2014/main" id="{FB88052F-126F-CAF4-1FAF-6AC0EB207C08}"/>
              </a:ext>
            </a:extLst>
          </p:cNvPr>
          <p:cNvSpPr txBox="1"/>
          <p:nvPr/>
        </p:nvSpPr>
        <p:spPr>
          <a:xfrm>
            <a:off x="9813100" y="2029590"/>
            <a:ext cx="59225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</a:rPr>
              <a:t>Wcześniejsze planowane robót infrastrukturalnych</a:t>
            </a:r>
          </a:p>
          <a:p>
            <a:pPr algn="ctr"/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117" name="pole tekstowe 1116">
            <a:extLst>
              <a:ext uri="{FF2B5EF4-FFF2-40B4-BE49-F238E27FC236}">
                <a16:creationId xmlns:a16="http://schemas.microsoft.com/office/drawing/2014/main" id="{34B7F9C9-D65D-8719-3498-E00624CDE50D}"/>
              </a:ext>
            </a:extLst>
          </p:cNvPr>
          <p:cNvSpPr txBox="1"/>
          <p:nvPr/>
        </p:nvSpPr>
        <p:spPr>
          <a:xfrm>
            <a:off x="3388539" y="12851437"/>
            <a:ext cx="3805663" cy="8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</a:rPr>
              <a:t>Efektywne planowanie przepustowości</a:t>
            </a:r>
          </a:p>
        </p:txBody>
      </p:sp>
      <p:sp>
        <p:nvSpPr>
          <p:cNvPr id="1121" name="pole tekstowe 1120">
            <a:extLst>
              <a:ext uri="{FF2B5EF4-FFF2-40B4-BE49-F238E27FC236}">
                <a16:creationId xmlns:a16="http://schemas.microsoft.com/office/drawing/2014/main" id="{7728A307-62CC-BD18-53E9-5DF81A49ABE2}"/>
              </a:ext>
            </a:extLst>
          </p:cNvPr>
          <p:cNvSpPr txBox="1"/>
          <p:nvPr/>
        </p:nvSpPr>
        <p:spPr>
          <a:xfrm>
            <a:off x="10198995" y="5571910"/>
            <a:ext cx="5150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</a:rPr>
              <a:t>Zmiana terminów składania wniosków o przepustowość</a:t>
            </a:r>
          </a:p>
        </p:txBody>
      </p:sp>
      <p:sp>
        <p:nvSpPr>
          <p:cNvPr id="10" name="Schemat blokowy: proces 9">
            <a:extLst>
              <a:ext uri="{FF2B5EF4-FFF2-40B4-BE49-F238E27FC236}">
                <a16:creationId xmlns:a16="http://schemas.microsoft.com/office/drawing/2014/main" id="{5A20F4E8-F090-70AF-9415-9A52608E765E}"/>
              </a:ext>
            </a:extLst>
          </p:cNvPr>
          <p:cNvSpPr/>
          <p:nvPr/>
        </p:nvSpPr>
        <p:spPr>
          <a:xfrm>
            <a:off x="957276" y="4618355"/>
            <a:ext cx="5616000" cy="3240000"/>
          </a:xfrm>
          <a:prstGeom prst="flowChartProcess">
            <a:avLst/>
          </a:prstGeom>
          <a:solidFill>
            <a:srgbClr val="004D8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Schemat blokowy: proces 12">
            <a:extLst>
              <a:ext uri="{FF2B5EF4-FFF2-40B4-BE49-F238E27FC236}">
                <a16:creationId xmlns:a16="http://schemas.microsoft.com/office/drawing/2014/main" id="{11381303-25C4-C08E-2B68-9015CD8AC8CC}"/>
              </a:ext>
            </a:extLst>
          </p:cNvPr>
          <p:cNvSpPr/>
          <p:nvPr/>
        </p:nvSpPr>
        <p:spPr>
          <a:xfrm>
            <a:off x="9868666" y="3509810"/>
            <a:ext cx="5616000" cy="3294171"/>
          </a:xfrm>
          <a:prstGeom prst="flowChartProcess">
            <a:avLst/>
          </a:prstGeom>
          <a:solidFill>
            <a:srgbClr val="D9DADA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Strzałka: pięciokąt 16">
            <a:extLst>
              <a:ext uri="{FF2B5EF4-FFF2-40B4-BE49-F238E27FC236}">
                <a16:creationId xmlns:a16="http://schemas.microsoft.com/office/drawing/2014/main" id="{996787F5-B350-7D5D-FF43-BAE62C83AF88}"/>
              </a:ext>
            </a:extLst>
          </p:cNvPr>
          <p:cNvSpPr/>
          <p:nvPr/>
        </p:nvSpPr>
        <p:spPr>
          <a:xfrm rot="10800000">
            <a:off x="4238434" y="5713185"/>
            <a:ext cx="6223504" cy="1090795"/>
          </a:xfrm>
          <a:prstGeom prst="homePlate">
            <a:avLst>
              <a:gd name="adj" fmla="val 49231"/>
            </a:avLst>
          </a:prstGeom>
          <a:solidFill>
            <a:srgbClr val="D9DADA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Strzałka: pięciokąt 17">
            <a:extLst>
              <a:ext uri="{FF2B5EF4-FFF2-40B4-BE49-F238E27FC236}">
                <a16:creationId xmlns:a16="http://schemas.microsoft.com/office/drawing/2014/main" id="{1E4BF0CD-B3D4-BD60-E139-637E81F9968F}"/>
              </a:ext>
            </a:extLst>
          </p:cNvPr>
          <p:cNvSpPr/>
          <p:nvPr/>
        </p:nvSpPr>
        <p:spPr>
          <a:xfrm>
            <a:off x="4739733" y="4618354"/>
            <a:ext cx="7337036" cy="1094831"/>
          </a:xfrm>
          <a:prstGeom prst="homePlate">
            <a:avLst/>
          </a:prstGeom>
          <a:solidFill>
            <a:srgbClr val="004D8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Strzałka: pięciokąt 18">
            <a:extLst>
              <a:ext uri="{FF2B5EF4-FFF2-40B4-BE49-F238E27FC236}">
                <a16:creationId xmlns:a16="http://schemas.microsoft.com/office/drawing/2014/main" id="{900DA1E2-6723-76AF-BE3A-5DF9F049FC5F}"/>
              </a:ext>
            </a:extLst>
          </p:cNvPr>
          <p:cNvSpPr/>
          <p:nvPr/>
        </p:nvSpPr>
        <p:spPr>
          <a:xfrm>
            <a:off x="4958446" y="6803981"/>
            <a:ext cx="7174874" cy="1050814"/>
          </a:xfrm>
          <a:prstGeom prst="homePlate">
            <a:avLst/>
          </a:prstGeom>
          <a:solidFill>
            <a:srgbClr val="004D8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3" name="Obraz 22" descr="Obraz zawierający Grafika, projekt graficzny, logo, design&#10;&#10;Opis wygenerowany automatycznie">
            <a:extLst>
              <a:ext uri="{FF2B5EF4-FFF2-40B4-BE49-F238E27FC236}">
                <a16:creationId xmlns:a16="http://schemas.microsoft.com/office/drawing/2014/main" id="{927B047D-56FC-859C-EBD6-EC3648F6C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690" y="6207112"/>
            <a:ext cx="1342586" cy="13425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rafika 26" descr="Przeszkol z wypełnieniem pełnym">
            <a:extLst>
              <a:ext uri="{FF2B5EF4-FFF2-40B4-BE49-F238E27FC236}">
                <a16:creationId xmlns:a16="http://schemas.microsoft.com/office/drawing/2014/main" id="{0BD5394A-8487-CD62-F834-67A6BF2518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080956" y="5170836"/>
            <a:ext cx="1529372" cy="1429201"/>
          </a:xfrm>
          <a:prstGeom prst="rect">
            <a:avLst/>
          </a:prstGeom>
        </p:spPr>
      </p:pic>
      <p:pic>
        <p:nvPicPr>
          <p:cNvPr id="30" name="Picture 1">
            <a:extLst>
              <a:ext uri="{FF2B5EF4-FFF2-40B4-BE49-F238E27FC236}">
                <a16:creationId xmlns:a16="http://schemas.microsoft.com/office/drawing/2014/main" id="{35D04CA5-DA4E-A026-C70F-A214E2041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994" y="6258751"/>
            <a:ext cx="1342585" cy="1239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>
            <a:extLst>
              <a:ext uri="{FF2B5EF4-FFF2-40B4-BE49-F238E27FC236}">
                <a16:creationId xmlns:a16="http://schemas.microsoft.com/office/drawing/2014/main" id="{A7E01096-AFFC-B810-1323-7AF8AD6C6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3610" y="2181907"/>
            <a:ext cx="2780365" cy="2780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>
            <a:extLst>
              <a:ext uri="{FF2B5EF4-FFF2-40B4-BE49-F238E27FC236}">
                <a16:creationId xmlns:a16="http://schemas.microsoft.com/office/drawing/2014/main" id="{E45998B0-D8CA-FC86-3CBE-9B5930ADF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349" y="2933986"/>
            <a:ext cx="2779200" cy="277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Strzałka: pięciokąt 15">
            <a:extLst>
              <a:ext uri="{FF2B5EF4-FFF2-40B4-BE49-F238E27FC236}">
                <a16:creationId xmlns:a16="http://schemas.microsoft.com/office/drawing/2014/main" id="{8036A244-71F2-7ABD-6582-C25BBF25FAC1}"/>
              </a:ext>
            </a:extLst>
          </p:cNvPr>
          <p:cNvSpPr/>
          <p:nvPr/>
        </p:nvSpPr>
        <p:spPr>
          <a:xfrm rot="10800000">
            <a:off x="4031075" y="3509810"/>
            <a:ext cx="5922562" cy="1108544"/>
          </a:xfrm>
          <a:prstGeom prst="homePlate">
            <a:avLst/>
          </a:prstGeom>
          <a:solidFill>
            <a:srgbClr val="D9DADA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22" name="pole tekstowe 1121">
            <a:extLst>
              <a:ext uri="{FF2B5EF4-FFF2-40B4-BE49-F238E27FC236}">
                <a16:creationId xmlns:a16="http://schemas.microsoft.com/office/drawing/2014/main" id="{327E36BE-FBDA-9CB2-BF35-BE4B439BE2A6}"/>
              </a:ext>
            </a:extLst>
          </p:cNvPr>
          <p:cNvSpPr txBox="1"/>
          <p:nvPr/>
        </p:nvSpPr>
        <p:spPr>
          <a:xfrm>
            <a:off x="1676614" y="3858831"/>
            <a:ext cx="19126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chemeClr val="bg1"/>
                </a:solidFill>
                <a:latin typeface="Arial" panose="020B0604020202020204" pitchFamily="34" charset="0"/>
              </a:rPr>
              <a:t>Zarządca Infrastruktury</a:t>
            </a:r>
          </a:p>
        </p:txBody>
      </p:sp>
      <p:sp>
        <p:nvSpPr>
          <p:cNvPr id="1123" name="pole tekstowe 1122">
            <a:extLst>
              <a:ext uri="{FF2B5EF4-FFF2-40B4-BE49-F238E27FC236}">
                <a16:creationId xmlns:a16="http://schemas.microsoft.com/office/drawing/2014/main" id="{5A87E552-08C0-C65E-6A23-3A3089AD3448}"/>
              </a:ext>
            </a:extLst>
          </p:cNvPr>
          <p:cNvSpPr txBox="1"/>
          <p:nvPr/>
        </p:nvSpPr>
        <p:spPr>
          <a:xfrm>
            <a:off x="12886506" y="3180795"/>
            <a:ext cx="19126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chemeClr val="bg1"/>
                </a:solidFill>
                <a:latin typeface="Arial" panose="020B0604020202020204" pitchFamily="34" charset="0"/>
              </a:rPr>
              <a:t>Przewoźnicy kolejowi </a:t>
            </a:r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</a:rPr>
              <a:t>*</a:t>
            </a:r>
          </a:p>
        </p:txBody>
      </p:sp>
      <p:sp>
        <p:nvSpPr>
          <p:cNvPr id="1124" name="pole tekstowe 1123">
            <a:extLst>
              <a:ext uri="{FF2B5EF4-FFF2-40B4-BE49-F238E27FC236}">
                <a16:creationId xmlns:a16="http://schemas.microsoft.com/office/drawing/2014/main" id="{D6E36091-5504-B51C-6968-C064E223A143}"/>
              </a:ext>
            </a:extLst>
          </p:cNvPr>
          <p:cNvSpPr txBox="1"/>
          <p:nvPr/>
        </p:nvSpPr>
        <p:spPr>
          <a:xfrm>
            <a:off x="3462399" y="8171014"/>
            <a:ext cx="1188736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* </a:t>
            </a:r>
            <a:r>
              <a:rPr lang="pl-PL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Wnioskodawcy niebędący przewoźnikami</a:t>
            </a:r>
            <a:r>
              <a:rPr lang="pl-PL" sz="16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pl-PL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składają wnioski o przyznanie zdolności przepustowej infrastruktury. Aby wykorzystać tę zdolność przepustową wyznaczają przedsiębiorstwo kolejowe, które zawrze umowę z zarządcą infrastruktury. </a:t>
            </a:r>
            <a:endParaRPr lang="pl-PL" sz="1600" dirty="0">
              <a:latin typeface="Arial" panose="020B0604020202020204" pitchFamily="34" charset="0"/>
            </a:endParaRPr>
          </a:p>
        </p:txBody>
      </p:sp>
      <p:sp>
        <p:nvSpPr>
          <p:cNvPr id="1125" name="pole tekstowe 1124">
            <a:extLst>
              <a:ext uri="{FF2B5EF4-FFF2-40B4-BE49-F238E27FC236}">
                <a16:creationId xmlns:a16="http://schemas.microsoft.com/office/drawing/2014/main" id="{91B60988-D7EC-B765-1066-EBF68C116CF2}"/>
              </a:ext>
            </a:extLst>
          </p:cNvPr>
          <p:cNvSpPr txBox="1"/>
          <p:nvPr/>
        </p:nvSpPr>
        <p:spPr>
          <a:xfrm>
            <a:off x="4308622" y="3830325"/>
            <a:ext cx="81830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>
                <a:solidFill>
                  <a:schemeClr val="bg1"/>
                </a:solidFill>
                <a:latin typeface="Arial" panose="020B0604020202020204" pitchFamily="34" charset="0"/>
              </a:rPr>
              <a:t>1  Wniosek o przydzielenie przepustowości dla trasy pociągu</a:t>
            </a:r>
          </a:p>
        </p:txBody>
      </p:sp>
      <p:sp>
        <p:nvSpPr>
          <p:cNvPr id="1126" name="pole tekstowe 1125">
            <a:extLst>
              <a:ext uri="{FF2B5EF4-FFF2-40B4-BE49-F238E27FC236}">
                <a16:creationId xmlns:a16="http://schemas.microsoft.com/office/drawing/2014/main" id="{D316DB75-3FFF-D692-5B10-B282AB233554}"/>
              </a:ext>
            </a:extLst>
          </p:cNvPr>
          <p:cNvSpPr txBox="1"/>
          <p:nvPr/>
        </p:nvSpPr>
        <p:spPr>
          <a:xfrm>
            <a:off x="4292139" y="4984165"/>
            <a:ext cx="7671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>
                <a:solidFill>
                  <a:schemeClr val="bg1"/>
                </a:solidFill>
                <a:latin typeface="Arial" panose="020B0604020202020204" pitchFamily="34" charset="0"/>
              </a:rPr>
              <a:t>2  Oferuje trasę pociągu zgodnie z dostępną przepustowością</a:t>
            </a:r>
          </a:p>
        </p:txBody>
      </p:sp>
      <p:sp>
        <p:nvSpPr>
          <p:cNvPr id="1127" name="Strzałka: pięciokąt 1126">
            <a:extLst>
              <a:ext uri="{FF2B5EF4-FFF2-40B4-BE49-F238E27FC236}">
                <a16:creationId xmlns:a16="http://schemas.microsoft.com/office/drawing/2014/main" id="{6BEFDE70-E1D1-E4C3-0D21-5F69B7289DE5}"/>
              </a:ext>
            </a:extLst>
          </p:cNvPr>
          <p:cNvSpPr/>
          <p:nvPr/>
        </p:nvSpPr>
        <p:spPr>
          <a:xfrm rot="10800000">
            <a:off x="4212870" y="5713185"/>
            <a:ext cx="6223504" cy="1090795"/>
          </a:xfrm>
          <a:prstGeom prst="homePlate">
            <a:avLst>
              <a:gd name="adj" fmla="val 49231"/>
            </a:avLst>
          </a:prstGeom>
          <a:solidFill>
            <a:srgbClr val="D9DADA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28" name="pole tekstowe 1127">
            <a:extLst>
              <a:ext uri="{FF2B5EF4-FFF2-40B4-BE49-F238E27FC236}">
                <a16:creationId xmlns:a16="http://schemas.microsoft.com/office/drawing/2014/main" id="{0C48497C-FE14-36F9-7AD6-D512334AC061}"/>
              </a:ext>
            </a:extLst>
          </p:cNvPr>
          <p:cNvSpPr txBox="1"/>
          <p:nvPr/>
        </p:nvSpPr>
        <p:spPr>
          <a:xfrm>
            <a:off x="4323220" y="6039361"/>
            <a:ext cx="8563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>
                <a:solidFill>
                  <a:schemeClr val="bg1"/>
                </a:solidFill>
                <a:latin typeface="Arial" panose="020B0604020202020204" pitchFamily="34" charset="0"/>
              </a:rPr>
              <a:t>3  Akceptuje trasę pociągu, jeśli odpowiada ona zapotrzebowaniu  </a:t>
            </a:r>
          </a:p>
        </p:txBody>
      </p:sp>
      <p:sp>
        <p:nvSpPr>
          <p:cNvPr id="1129" name="pole tekstowe 1128">
            <a:extLst>
              <a:ext uri="{FF2B5EF4-FFF2-40B4-BE49-F238E27FC236}">
                <a16:creationId xmlns:a16="http://schemas.microsoft.com/office/drawing/2014/main" id="{4AD65742-9744-8388-1ED6-338887A82D48}"/>
              </a:ext>
            </a:extLst>
          </p:cNvPr>
          <p:cNvSpPr txBox="1"/>
          <p:nvPr/>
        </p:nvSpPr>
        <p:spPr>
          <a:xfrm>
            <a:off x="4448542" y="7168491"/>
            <a:ext cx="42494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>
                <a:solidFill>
                  <a:schemeClr val="bg1"/>
                </a:solidFill>
                <a:latin typeface="Arial" panose="020B0604020202020204" pitchFamily="34" charset="0"/>
              </a:rPr>
              <a:t>4  Alokacja trasy pociągu </a:t>
            </a:r>
          </a:p>
        </p:txBody>
      </p:sp>
      <p:sp>
        <p:nvSpPr>
          <p:cNvPr id="1130" name="pole tekstowe 1129">
            <a:extLst>
              <a:ext uri="{FF2B5EF4-FFF2-40B4-BE49-F238E27FC236}">
                <a16:creationId xmlns:a16="http://schemas.microsoft.com/office/drawing/2014/main" id="{1A561620-D7EA-9405-A97F-EBEA9457652D}"/>
              </a:ext>
            </a:extLst>
          </p:cNvPr>
          <p:cNvSpPr txBox="1"/>
          <p:nvPr/>
        </p:nvSpPr>
        <p:spPr>
          <a:xfrm>
            <a:off x="3295442" y="2111422"/>
            <a:ext cx="94042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b="1" dirty="0">
                <a:solidFill>
                  <a:srgbClr val="004D84"/>
                </a:solidFill>
                <a:latin typeface="Arial" panose="020B0604020202020204" pitchFamily="34" charset="0"/>
              </a:rPr>
              <a:t>Podstawowy proces alokacji  </a:t>
            </a:r>
          </a:p>
        </p:txBody>
      </p:sp>
    </p:spTree>
    <p:extLst>
      <p:ext uri="{BB962C8B-B14F-4D97-AF65-F5344CB8AC3E}">
        <p14:creationId xmlns:p14="http://schemas.microsoft.com/office/powerpoint/2010/main" val="209156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45" name="Łącznik prosty 1144">
            <a:extLst>
              <a:ext uri="{FF2B5EF4-FFF2-40B4-BE49-F238E27FC236}">
                <a16:creationId xmlns:a16="http://schemas.microsoft.com/office/drawing/2014/main" id="{0335D028-4EAC-39DC-60E9-6948DB91B042}"/>
              </a:ext>
            </a:extLst>
          </p:cNvPr>
          <p:cNvCxnSpPr>
            <a:cxnSpLocks/>
          </p:cNvCxnSpPr>
          <p:nvPr/>
        </p:nvCxnSpPr>
        <p:spPr>
          <a:xfrm>
            <a:off x="9407939" y="7522282"/>
            <a:ext cx="0" cy="393872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6" name="pole tekstowe 1115">
            <a:extLst>
              <a:ext uri="{FF2B5EF4-FFF2-40B4-BE49-F238E27FC236}">
                <a16:creationId xmlns:a16="http://schemas.microsoft.com/office/drawing/2014/main" id="{FB88052F-126F-CAF4-1FAF-6AC0EB207C08}"/>
              </a:ext>
            </a:extLst>
          </p:cNvPr>
          <p:cNvSpPr txBox="1"/>
          <p:nvPr/>
        </p:nvSpPr>
        <p:spPr>
          <a:xfrm>
            <a:off x="9813100" y="2029590"/>
            <a:ext cx="59225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</a:rPr>
              <a:t>Wcześniejsze planowane robót infrastrukturalnych</a:t>
            </a:r>
          </a:p>
          <a:p>
            <a:pPr algn="ctr"/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117" name="pole tekstowe 1116">
            <a:extLst>
              <a:ext uri="{FF2B5EF4-FFF2-40B4-BE49-F238E27FC236}">
                <a16:creationId xmlns:a16="http://schemas.microsoft.com/office/drawing/2014/main" id="{34B7F9C9-D65D-8719-3498-E00624CDE50D}"/>
              </a:ext>
            </a:extLst>
          </p:cNvPr>
          <p:cNvSpPr txBox="1"/>
          <p:nvPr/>
        </p:nvSpPr>
        <p:spPr>
          <a:xfrm>
            <a:off x="3388539" y="12851437"/>
            <a:ext cx="3805663" cy="8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</a:rPr>
              <a:t>Efektywne planowanie przepustowości</a:t>
            </a:r>
          </a:p>
        </p:txBody>
      </p:sp>
      <p:sp>
        <p:nvSpPr>
          <p:cNvPr id="2" name="Strzałka: w prawo 1">
            <a:extLst>
              <a:ext uri="{FF2B5EF4-FFF2-40B4-BE49-F238E27FC236}">
                <a16:creationId xmlns:a16="http://schemas.microsoft.com/office/drawing/2014/main" id="{7BF4D84D-1B39-E280-DA1E-4CEC37609FE7}"/>
              </a:ext>
            </a:extLst>
          </p:cNvPr>
          <p:cNvSpPr/>
          <p:nvPr/>
        </p:nvSpPr>
        <p:spPr>
          <a:xfrm>
            <a:off x="135112" y="2535790"/>
            <a:ext cx="3960440" cy="602134"/>
          </a:xfrm>
          <a:prstGeom prst="rightArrow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Strzałka: w prawo 3">
            <a:extLst>
              <a:ext uri="{FF2B5EF4-FFF2-40B4-BE49-F238E27FC236}">
                <a16:creationId xmlns:a16="http://schemas.microsoft.com/office/drawing/2014/main" id="{C89DA58B-1989-CB57-9D08-C07DF68EC479}"/>
              </a:ext>
            </a:extLst>
          </p:cNvPr>
          <p:cNvSpPr/>
          <p:nvPr/>
        </p:nvSpPr>
        <p:spPr>
          <a:xfrm>
            <a:off x="4154760" y="2494868"/>
            <a:ext cx="9330646" cy="726165"/>
          </a:xfrm>
          <a:prstGeom prst="rightArrow">
            <a:avLst/>
          </a:prstGeom>
          <a:solidFill>
            <a:srgbClr val="004D84"/>
          </a:solidFill>
          <a:ln>
            <a:solidFill>
              <a:srgbClr val="004D8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9FB55BAF-35B5-99E7-1B2C-34C86C7FB7CB}"/>
              </a:ext>
            </a:extLst>
          </p:cNvPr>
          <p:cNvSpPr txBox="1"/>
          <p:nvPr/>
        </p:nvSpPr>
        <p:spPr>
          <a:xfrm>
            <a:off x="661767" y="2647365"/>
            <a:ext cx="3337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spc="30" dirty="0">
                <a:solidFill>
                  <a:schemeClr val="bg1"/>
                </a:solidFill>
                <a:latin typeface="Arial" panose="020B0604020202020204" pitchFamily="34" charset="0"/>
              </a:rPr>
              <a:t>Planowanie kroczące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48EF817E-8457-786C-2D59-E733E58C109D}"/>
              </a:ext>
            </a:extLst>
          </p:cNvPr>
          <p:cNvSpPr txBox="1"/>
          <p:nvPr/>
        </p:nvSpPr>
        <p:spPr>
          <a:xfrm>
            <a:off x="107476" y="3879237"/>
            <a:ext cx="1205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latin typeface="Arial" panose="020B0604020202020204" pitchFamily="34" charset="0"/>
              </a:rPr>
              <a:t>Strategia </a:t>
            </a:r>
            <a:r>
              <a:rPr lang="pl-PL" sz="1400" b="1" dirty="0" err="1">
                <a:latin typeface="Arial" panose="020B0604020202020204" pitchFamily="34" charset="0"/>
              </a:rPr>
              <a:t>przep</a:t>
            </a:r>
            <a:r>
              <a:rPr lang="pl-PL" sz="1400" b="1" dirty="0">
                <a:latin typeface="Arial" panose="020B0604020202020204" pitchFamily="34" charset="0"/>
              </a:rPr>
              <a:t>.</a:t>
            </a:r>
          </a:p>
        </p:txBody>
      </p:sp>
      <p:cxnSp>
        <p:nvCxnSpPr>
          <p:cNvPr id="13" name="Łącznik prosty 12">
            <a:extLst>
              <a:ext uri="{FF2B5EF4-FFF2-40B4-BE49-F238E27FC236}">
                <a16:creationId xmlns:a16="http://schemas.microsoft.com/office/drawing/2014/main" id="{2CD29F34-D6F6-4E3F-09C4-4148D21D453C}"/>
              </a:ext>
            </a:extLst>
          </p:cNvPr>
          <p:cNvCxnSpPr>
            <a:cxnSpLocks/>
          </p:cNvCxnSpPr>
          <p:nvPr/>
        </p:nvCxnSpPr>
        <p:spPr>
          <a:xfrm>
            <a:off x="135112" y="2964129"/>
            <a:ext cx="0" cy="787745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ole tekstowe 14">
            <a:extLst>
              <a:ext uri="{FF2B5EF4-FFF2-40B4-BE49-F238E27FC236}">
                <a16:creationId xmlns:a16="http://schemas.microsoft.com/office/drawing/2014/main" id="{BB19D9F2-D2A0-9C9A-26EA-DC2CFA972A4C}"/>
              </a:ext>
            </a:extLst>
          </p:cNvPr>
          <p:cNvSpPr txBox="1"/>
          <p:nvPr/>
        </p:nvSpPr>
        <p:spPr>
          <a:xfrm>
            <a:off x="276470" y="3104259"/>
            <a:ext cx="663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X-60</a:t>
            </a:r>
          </a:p>
        </p:txBody>
      </p:sp>
      <p:cxnSp>
        <p:nvCxnSpPr>
          <p:cNvPr id="16" name="Łącznik prosty 15">
            <a:extLst>
              <a:ext uri="{FF2B5EF4-FFF2-40B4-BE49-F238E27FC236}">
                <a16:creationId xmlns:a16="http://schemas.microsoft.com/office/drawing/2014/main" id="{E8381E41-533E-5A53-98A0-384D7E4E26B1}"/>
              </a:ext>
            </a:extLst>
          </p:cNvPr>
          <p:cNvCxnSpPr>
            <a:cxnSpLocks/>
          </p:cNvCxnSpPr>
          <p:nvPr/>
        </p:nvCxnSpPr>
        <p:spPr>
          <a:xfrm>
            <a:off x="1647280" y="2999086"/>
            <a:ext cx="0" cy="787745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Łącznik prosty 17">
            <a:extLst>
              <a:ext uri="{FF2B5EF4-FFF2-40B4-BE49-F238E27FC236}">
                <a16:creationId xmlns:a16="http://schemas.microsoft.com/office/drawing/2014/main" id="{7F1B290E-D0BD-0ADF-FCBE-FF6D9982E626}"/>
              </a:ext>
            </a:extLst>
          </p:cNvPr>
          <p:cNvCxnSpPr>
            <a:cxnSpLocks/>
          </p:cNvCxnSpPr>
          <p:nvPr/>
        </p:nvCxnSpPr>
        <p:spPr>
          <a:xfrm>
            <a:off x="2795718" y="2987444"/>
            <a:ext cx="0" cy="787745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1E61764F-F77D-F992-D869-2151CB23B736}"/>
              </a:ext>
            </a:extLst>
          </p:cNvPr>
          <p:cNvSpPr txBox="1"/>
          <p:nvPr/>
        </p:nvSpPr>
        <p:spPr>
          <a:xfrm>
            <a:off x="1637396" y="3126444"/>
            <a:ext cx="65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X-36</a:t>
            </a: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414BCBE8-8488-9487-380D-D39F764BC6D6}"/>
              </a:ext>
            </a:extLst>
          </p:cNvPr>
          <p:cNvSpPr txBox="1"/>
          <p:nvPr/>
        </p:nvSpPr>
        <p:spPr>
          <a:xfrm>
            <a:off x="1550896" y="3882717"/>
            <a:ext cx="112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latin typeface="Arial" panose="020B0604020202020204" pitchFamily="34" charset="0"/>
              </a:rPr>
              <a:t>Model </a:t>
            </a:r>
            <a:r>
              <a:rPr lang="pl-PL" sz="1400" b="1" dirty="0" err="1">
                <a:latin typeface="Arial" panose="020B0604020202020204" pitchFamily="34" charset="0"/>
              </a:rPr>
              <a:t>przep</a:t>
            </a:r>
            <a:r>
              <a:rPr lang="pl-PL" sz="1400" b="1" dirty="0"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27" name="pole tekstowe 26">
            <a:extLst>
              <a:ext uri="{FF2B5EF4-FFF2-40B4-BE49-F238E27FC236}">
                <a16:creationId xmlns:a16="http://schemas.microsoft.com/office/drawing/2014/main" id="{8A4A2C0D-74C0-99FE-B46B-C9FE2CAEA7B0}"/>
              </a:ext>
            </a:extLst>
          </p:cNvPr>
          <p:cNvSpPr txBox="1"/>
          <p:nvPr/>
        </p:nvSpPr>
        <p:spPr>
          <a:xfrm>
            <a:off x="2694644" y="3803516"/>
            <a:ext cx="12845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latin typeface="Arial" panose="020B0604020202020204" pitchFamily="34" charset="0"/>
              </a:rPr>
              <a:t>Plan zapewnienia </a:t>
            </a:r>
            <a:r>
              <a:rPr lang="pl-PL" sz="1400" b="1" dirty="0" err="1">
                <a:latin typeface="Arial" panose="020B0604020202020204" pitchFamily="34" charset="0"/>
              </a:rPr>
              <a:t>przep</a:t>
            </a:r>
            <a:r>
              <a:rPr lang="pl-PL" sz="1400" b="1" dirty="0"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28" name="pole tekstowe 27">
            <a:extLst>
              <a:ext uri="{FF2B5EF4-FFF2-40B4-BE49-F238E27FC236}">
                <a16:creationId xmlns:a16="http://schemas.microsoft.com/office/drawing/2014/main" id="{21BADE70-2989-D7E9-5304-C9664D79611C}"/>
              </a:ext>
            </a:extLst>
          </p:cNvPr>
          <p:cNvSpPr txBox="1"/>
          <p:nvPr/>
        </p:nvSpPr>
        <p:spPr>
          <a:xfrm>
            <a:off x="2770594" y="3155859"/>
            <a:ext cx="624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X-18</a:t>
            </a:r>
          </a:p>
        </p:txBody>
      </p:sp>
      <p:cxnSp>
        <p:nvCxnSpPr>
          <p:cNvPr id="29" name="Łącznik prosty 28">
            <a:extLst>
              <a:ext uri="{FF2B5EF4-FFF2-40B4-BE49-F238E27FC236}">
                <a16:creationId xmlns:a16="http://schemas.microsoft.com/office/drawing/2014/main" id="{BE075F8C-40A4-4EA9-42C7-E051D9C121C4}"/>
              </a:ext>
            </a:extLst>
          </p:cNvPr>
          <p:cNvCxnSpPr>
            <a:cxnSpLocks/>
          </p:cNvCxnSpPr>
          <p:nvPr/>
        </p:nvCxnSpPr>
        <p:spPr>
          <a:xfrm>
            <a:off x="4179219" y="2999086"/>
            <a:ext cx="0" cy="787745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Łącznik prosty 29">
            <a:extLst>
              <a:ext uri="{FF2B5EF4-FFF2-40B4-BE49-F238E27FC236}">
                <a16:creationId xmlns:a16="http://schemas.microsoft.com/office/drawing/2014/main" id="{46DF26CC-2851-990F-D16B-41D170B74721}"/>
              </a:ext>
            </a:extLst>
          </p:cNvPr>
          <p:cNvCxnSpPr>
            <a:cxnSpLocks/>
          </p:cNvCxnSpPr>
          <p:nvPr/>
        </p:nvCxnSpPr>
        <p:spPr>
          <a:xfrm>
            <a:off x="10441095" y="2987443"/>
            <a:ext cx="0" cy="787745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Łącznik prosty 30">
            <a:extLst>
              <a:ext uri="{FF2B5EF4-FFF2-40B4-BE49-F238E27FC236}">
                <a16:creationId xmlns:a16="http://schemas.microsoft.com/office/drawing/2014/main" id="{B7E9104E-4D46-54D1-7631-3834ED621F4C}"/>
              </a:ext>
            </a:extLst>
          </p:cNvPr>
          <p:cNvCxnSpPr>
            <a:cxnSpLocks/>
          </p:cNvCxnSpPr>
          <p:nvPr/>
        </p:nvCxnSpPr>
        <p:spPr>
          <a:xfrm>
            <a:off x="9021699" y="3071436"/>
            <a:ext cx="0" cy="787745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" name="Łącznik prosty 1023">
            <a:extLst>
              <a:ext uri="{FF2B5EF4-FFF2-40B4-BE49-F238E27FC236}">
                <a16:creationId xmlns:a16="http://schemas.microsoft.com/office/drawing/2014/main" id="{946E4464-DAC3-CCDC-DBC8-9B28509950BD}"/>
              </a:ext>
            </a:extLst>
          </p:cNvPr>
          <p:cNvCxnSpPr>
            <a:cxnSpLocks/>
          </p:cNvCxnSpPr>
          <p:nvPr/>
        </p:nvCxnSpPr>
        <p:spPr>
          <a:xfrm>
            <a:off x="6831856" y="2931919"/>
            <a:ext cx="0" cy="787745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8" name="pole tekstowe 1027">
            <a:extLst>
              <a:ext uri="{FF2B5EF4-FFF2-40B4-BE49-F238E27FC236}">
                <a16:creationId xmlns:a16="http://schemas.microsoft.com/office/drawing/2014/main" id="{AACAB040-3756-6922-4655-F12B9F27F9AE}"/>
              </a:ext>
            </a:extLst>
          </p:cNvPr>
          <p:cNvSpPr txBox="1"/>
          <p:nvPr/>
        </p:nvSpPr>
        <p:spPr>
          <a:xfrm>
            <a:off x="7007761" y="2673284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spc="30" dirty="0">
                <a:solidFill>
                  <a:schemeClr val="bg1"/>
                </a:solidFill>
                <a:latin typeface="Arial" panose="020B0604020202020204" pitchFamily="34" charset="0"/>
              </a:rPr>
              <a:t>Wnioski o przepustowość i alokacja  </a:t>
            </a:r>
          </a:p>
        </p:txBody>
      </p:sp>
      <p:sp>
        <p:nvSpPr>
          <p:cNvPr id="1092" name="pole tekstowe 1091">
            <a:extLst>
              <a:ext uri="{FF2B5EF4-FFF2-40B4-BE49-F238E27FC236}">
                <a16:creationId xmlns:a16="http://schemas.microsoft.com/office/drawing/2014/main" id="{C04360AD-BB4D-028B-4C95-493AF2F6B15A}"/>
              </a:ext>
            </a:extLst>
          </p:cNvPr>
          <p:cNvSpPr txBox="1"/>
          <p:nvPr/>
        </p:nvSpPr>
        <p:spPr>
          <a:xfrm>
            <a:off x="4179219" y="3173335"/>
            <a:ext cx="624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X-11</a:t>
            </a:r>
          </a:p>
        </p:txBody>
      </p:sp>
      <p:sp>
        <p:nvSpPr>
          <p:cNvPr id="1093" name="pole tekstowe 1092">
            <a:extLst>
              <a:ext uri="{FF2B5EF4-FFF2-40B4-BE49-F238E27FC236}">
                <a16:creationId xmlns:a16="http://schemas.microsoft.com/office/drawing/2014/main" id="{554148EB-057D-DDC6-75FF-58028354C0A0}"/>
              </a:ext>
            </a:extLst>
          </p:cNvPr>
          <p:cNvSpPr txBox="1"/>
          <p:nvPr/>
        </p:nvSpPr>
        <p:spPr>
          <a:xfrm>
            <a:off x="6590010" y="3196649"/>
            <a:ext cx="884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X-8,5</a:t>
            </a:r>
          </a:p>
        </p:txBody>
      </p:sp>
      <p:sp>
        <p:nvSpPr>
          <p:cNvPr id="1094" name="pole tekstowe 1093">
            <a:extLst>
              <a:ext uri="{FF2B5EF4-FFF2-40B4-BE49-F238E27FC236}">
                <a16:creationId xmlns:a16="http://schemas.microsoft.com/office/drawing/2014/main" id="{5B9BF658-D84E-E9F8-CB58-FD71B11B4639}"/>
              </a:ext>
            </a:extLst>
          </p:cNvPr>
          <p:cNvSpPr txBox="1"/>
          <p:nvPr/>
        </p:nvSpPr>
        <p:spPr>
          <a:xfrm>
            <a:off x="6189598" y="3975016"/>
            <a:ext cx="12845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latin typeface="Arial" panose="020B0604020202020204" pitchFamily="34" charset="0"/>
              </a:rPr>
              <a:t>Wnioski o przyznanie </a:t>
            </a:r>
            <a:r>
              <a:rPr lang="pl-PL" sz="1400" b="1" dirty="0" err="1">
                <a:latin typeface="Arial" panose="020B0604020202020204" pitchFamily="34" charset="0"/>
              </a:rPr>
              <a:t>przep</a:t>
            </a:r>
            <a:r>
              <a:rPr lang="pl-PL" sz="1400" b="1" dirty="0"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1095" name="pole tekstowe 1094">
            <a:extLst>
              <a:ext uri="{FF2B5EF4-FFF2-40B4-BE49-F238E27FC236}">
                <a16:creationId xmlns:a16="http://schemas.microsoft.com/office/drawing/2014/main" id="{A205E7F4-1265-8A33-F027-E34DD9495A62}"/>
              </a:ext>
            </a:extLst>
          </p:cNvPr>
          <p:cNvSpPr txBox="1"/>
          <p:nvPr/>
        </p:nvSpPr>
        <p:spPr>
          <a:xfrm>
            <a:off x="8724081" y="3280642"/>
            <a:ext cx="884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X-6,5</a:t>
            </a:r>
          </a:p>
        </p:txBody>
      </p:sp>
      <p:sp>
        <p:nvSpPr>
          <p:cNvPr id="1098" name="pole tekstowe 1097">
            <a:extLst>
              <a:ext uri="{FF2B5EF4-FFF2-40B4-BE49-F238E27FC236}">
                <a16:creationId xmlns:a16="http://schemas.microsoft.com/office/drawing/2014/main" id="{90E7F574-B122-BB93-AC58-4DFDB1B083E1}"/>
              </a:ext>
            </a:extLst>
          </p:cNvPr>
          <p:cNvSpPr txBox="1"/>
          <p:nvPr/>
        </p:nvSpPr>
        <p:spPr>
          <a:xfrm>
            <a:off x="10208238" y="3257747"/>
            <a:ext cx="884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X-5,5</a:t>
            </a:r>
          </a:p>
        </p:txBody>
      </p:sp>
      <p:sp>
        <p:nvSpPr>
          <p:cNvPr id="1100" name="pole tekstowe 1099">
            <a:extLst>
              <a:ext uri="{FF2B5EF4-FFF2-40B4-BE49-F238E27FC236}">
                <a16:creationId xmlns:a16="http://schemas.microsoft.com/office/drawing/2014/main" id="{DEF799F6-2F5A-BB1B-9FE3-2E6048018338}"/>
              </a:ext>
            </a:extLst>
          </p:cNvPr>
          <p:cNvSpPr txBox="1"/>
          <p:nvPr/>
        </p:nvSpPr>
        <p:spPr>
          <a:xfrm>
            <a:off x="8488975" y="3953887"/>
            <a:ext cx="115475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latin typeface="Arial" panose="020B0604020202020204" pitchFamily="34" charset="0"/>
              </a:rPr>
              <a:t>Projekt oferty </a:t>
            </a:r>
            <a:r>
              <a:rPr lang="pl-PL" sz="1400" b="1" dirty="0" err="1">
                <a:latin typeface="Arial" panose="020B0604020202020204" pitchFamily="34" charset="0"/>
              </a:rPr>
              <a:t>przep</a:t>
            </a:r>
            <a:r>
              <a:rPr lang="pl-PL" sz="1400" b="1" dirty="0">
                <a:latin typeface="Arial" panose="020B0604020202020204" pitchFamily="34" charset="0"/>
              </a:rPr>
              <a:t>. i RJ</a:t>
            </a:r>
          </a:p>
        </p:txBody>
      </p:sp>
      <p:sp>
        <p:nvSpPr>
          <p:cNvPr id="1101" name="pole tekstowe 1100">
            <a:extLst>
              <a:ext uri="{FF2B5EF4-FFF2-40B4-BE49-F238E27FC236}">
                <a16:creationId xmlns:a16="http://schemas.microsoft.com/office/drawing/2014/main" id="{0FF6ECD2-50C5-B7CE-8CC9-193EB3593CD5}"/>
              </a:ext>
            </a:extLst>
          </p:cNvPr>
          <p:cNvSpPr txBox="1"/>
          <p:nvPr/>
        </p:nvSpPr>
        <p:spPr>
          <a:xfrm>
            <a:off x="9939272" y="3975016"/>
            <a:ext cx="13649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latin typeface="Arial" panose="020B0604020202020204" pitchFamily="34" charset="0"/>
              </a:rPr>
              <a:t>Ostateczna oferta zdolności przepustowej </a:t>
            </a:r>
          </a:p>
        </p:txBody>
      </p:sp>
      <p:cxnSp>
        <p:nvCxnSpPr>
          <p:cNvPr id="1102" name="Łącznik prosty 1101">
            <a:extLst>
              <a:ext uri="{FF2B5EF4-FFF2-40B4-BE49-F238E27FC236}">
                <a16:creationId xmlns:a16="http://schemas.microsoft.com/office/drawing/2014/main" id="{AAA60782-C1D8-77D0-D3E4-778180CDAC1B}"/>
              </a:ext>
            </a:extLst>
          </p:cNvPr>
          <p:cNvCxnSpPr>
            <a:cxnSpLocks/>
          </p:cNvCxnSpPr>
          <p:nvPr/>
        </p:nvCxnSpPr>
        <p:spPr>
          <a:xfrm>
            <a:off x="11965322" y="3114020"/>
            <a:ext cx="0" cy="787745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4" name="pole tekstowe 1103">
            <a:extLst>
              <a:ext uri="{FF2B5EF4-FFF2-40B4-BE49-F238E27FC236}">
                <a16:creationId xmlns:a16="http://schemas.microsoft.com/office/drawing/2014/main" id="{5B674EDA-C11C-1215-D8B0-5D22B29A41B9}"/>
              </a:ext>
            </a:extLst>
          </p:cNvPr>
          <p:cNvSpPr txBox="1"/>
          <p:nvPr/>
        </p:nvSpPr>
        <p:spPr>
          <a:xfrm>
            <a:off x="11798027" y="3286996"/>
            <a:ext cx="884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X-5,25</a:t>
            </a:r>
          </a:p>
        </p:txBody>
      </p:sp>
      <p:sp>
        <p:nvSpPr>
          <p:cNvPr id="1105" name="pole tekstowe 1104">
            <a:extLst>
              <a:ext uri="{FF2B5EF4-FFF2-40B4-BE49-F238E27FC236}">
                <a16:creationId xmlns:a16="http://schemas.microsoft.com/office/drawing/2014/main" id="{5543021B-BD0D-B6E8-DFE3-28810B08C6B0}"/>
              </a:ext>
            </a:extLst>
          </p:cNvPr>
          <p:cNvSpPr txBox="1"/>
          <p:nvPr/>
        </p:nvSpPr>
        <p:spPr>
          <a:xfrm>
            <a:off x="11526714" y="4037019"/>
            <a:ext cx="13394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latin typeface="Arial" panose="020B0604020202020204" pitchFamily="34" charset="0"/>
              </a:rPr>
              <a:t>Publikacja ostatecznej wersji RJ</a:t>
            </a:r>
          </a:p>
        </p:txBody>
      </p:sp>
      <p:pic>
        <p:nvPicPr>
          <p:cNvPr id="1109" name="Obraz 1108" descr="Obraz zawierający pojazd, transport, Pojazd lądowy, pociąg&#10;&#10;Opis wygenerowany automatycznie">
            <a:extLst>
              <a:ext uri="{FF2B5EF4-FFF2-40B4-BE49-F238E27FC236}">
                <a16:creationId xmlns:a16="http://schemas.microsoft.com/office/drawing/2014/main" id="{784704A2-CCE5-AFDB-D0E1-E8FB7C8EFE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1954" y="3924815"/>
            <a:ext cx="2159345" cy="2159345"/>
          </a:xfrm>
          <a:prstGeom prst="rect">
            <a:avLst/>
          </a:prstGeom>
        </p:spPr>
      </p:pic>
      <p:pic>
        <p:nvPicPr>
          <p:cNvPr id="1048" name="Picture 5">
            <a:extLst>
              <a:ext uri="{FF2B5EF4-FFF2-40B4-BE49-F238E27FC236}">
                <a16:creationId xmlns:a16="http://schemas.microsoft.com/office/drawing/2014/main" id="{04E1F1EE-F4CE-6A27-B70F-628F5C8E9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626" y="4775683"/>
            <a:ext cx="885825" cy="974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4" name="Obraz 1123" descr="Obraz zawierający zrzut ekranu, sylwetka&#10;&#10;Opis wygenerowany automatycznie">
            <a:extLst>
              <a:ext uri="{FF2B5EF4-FFF2-40B4-BE49-F238E27FC236}">
                <a16:creationId xmlns:a16="http://schemas.microsoft.com/office/drawing/2014/main" id="{69FFC794-1013-3D7F-B871-C153C740F8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1699" y="2714665"/>
            <a:ext cx="2520701" cy="2520701"/>
          </a:xfrm>
          <a:prstGeom prst="rect">
            <a:avLst/>
          </a:prstGeom>
        </p:spPr>
      </p:pic>
      <p:pic>
        <p:nvPicPr>
          <p:cNvPr id="1129" name="Obraz 1128" descr="Obraz zawierający tekst, zrzut ekranu, kalkulator, design&#10;&#10;Opis wygenerowany automatycznie">
            <a:extLst>
              <a:ext uri="{FF2B5EF4-FFF2-40B4-BE49-F238E27FC236}">
                <a16:creationId xmlns:a16="http://schemas.microsoft.com/office/drawing/2014/main" id="{B9E32F10-B4D4-B194-A862-C9E690A4740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950" y="6871368"/>
            <a:ext cx="1358059" cy="1227002"/>
          </a:xfrm>
          <a:prstGeom prst="rect">
            <a:avLst/>
          </a:prstGeom>
        </p:spPr>
      </p:pic>
      <p:sp>
        <p:nvSpPr>
          <p:cNvPr id="1130" name="Strzałka: w prawo 1129">
            <a:extLst>
              <a:ext uri="{FF2B5EF4-FFF2-40B4-BE49-F238E27FC236}">
                <a16:creationId xmlns:a16="http://schemas.microsoft.com/office/drawing/2014/main" id="{A90D47E8-1965-49BD-FC3D-C2767DFEC640}"/>
              </a:ext>
            </a:extLst>
          </p:cNvPr>
          <p:cNvSpPr/>
          <p:nvPr/>
        </p:nvSpPr>
        <p:spPr>
          <a:xfrm>
            <a:off x="8160176" y="6050632"/>
            <a:ext cx="6935375" cy="2858250"/>
          </a:xfrm>
          <a:prstGeom prst="rightArrow">
            <a:avLst/>
          </a:prstGeom>
          <a:noFill/>
          <a:ln w="19050"/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140" name="Obraz 1139" descr="Obraz zawierający kreatywność&#10;&#10;Opis wygenerowany automatycznie przy średnim poziomie pewności">
            <a:extLst>
              <a:ext uri="{FF2B5EF4-FFF2-40B4-BE49-F238E27FC236}">
                <a16:creationId xmlns:a16="http://schemas.microsoft.com/office/drawing/2014/main" id="{035E023A-45ED-32D2-0145-F5DEAEA50C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3833" y="7175041"/>
            <a:ext cx="936417" cy="923329"/>
          </a:xfrm>
          <a:prstGeom prst="rect">
            <a:avLst/>
          </a:prstGeom>
        </p:spPr>
      </p:pic>
      <p:sp>
        <p:nvSpPr>
          <p:cNvPr id="1141" name="pole tekstowe 1140">
            <a:extLst>
              <a:ext uri="{FF2B5EF4-FFF2-40B4-BE49-F238E27FC236}">
                <a16:creationId xmlns:a16="http://schemas.microsoft.com/office/drawing/2014/main" id="{7B26584F-558D-ADA4-B072-E9012BE2D885}"/>
              </a:ext>
            </a:extLst>
          </p:cNvPr>
          <p:cNvSpPr txBox="1"/>
          <p:nvPr/>
        </p:nvSpPr>
        <p:spPr>
          <a:xfrm>
            <a:off x="8707774" y="6779722"/>
            <a:ext cx="1317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latin typeface="Arial" panose="020B0604020202020204" pitchFamily="34" charset="0"/>
              </a:rPr>
              <a:t>Planowanie kroczące</a:t>
            </a:r>
          </a:p>
        </p:txBody>
      </p:sp>
      <p:pic>
        <p:nvPicPr>
          <p:cNvPr id="1143" name="Obraz 1142" descr="Obraz zawierający krąg, design&#10;&#10;Opis wygenerowany automatycznie">
            <a:extLst>
              <a:ext uri="{FF2B5EF4-FFF2-40B4-BE49-F238E27FC236}">
                <a16:creationId xmlns:a16="http://schemas.microsoft.com/office/drawing/2014/main" id="{F138F1AB-CA36-F5F4-C58F-669F8AAAD76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6139" y="6821984"/>
            <a:ext cx="1035992" cy="1315546"/>
          </a:xfrm>
          <a:prstGeom prst="rect">
            <a:avLst/>
          </a:prstGeom>
        </p:spPr>
      </p:pic>
      <p:sp>
        <p:nvSpPr>
          <p:cNvPr id="1144" name="pole tekstowe 1143">
            <a:extLst>
              <a:ext uri="{FF2B5EF4-FFF2-40B4-BE49-F238E27FC236}">
                <a16:creationId xmlns:a16="http://schemas.microsoft.com/office/drawing/2014/main" id="{1C74C172-9B4B-3B42-E92C-788B8D2A7AE6}"/>
              </a:ext>
            </a:extLst>
          </p:cNvPr>
          <p:cNvSpPr txBox="1"/>
          <p:nvPr/>
        </p:nvSpPr>
        <p:spPr>
          <a:xfrm>
            <a:off x="8241014" y="8232079"/>
            <a:ext cx="22000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latin typeface="Arial" panose="020B0604020202020204" pitchFamily="34" charset="0"/>
              </a:rPr>
              <a:t>M-4 – M-1</a:t>
            </a:r>
          </a:p>
          <a:p>
            <a:pPr algn="ctr"/>
            <a:r>
              <a:rPr lang="pl-P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przed pierwszym przejazdem pociągu</a:t>
            </a:r>
            <a:endParaRPr lang="pl-PL" sz="1400" b="1" dirty="0">
              <a:latin typeface="Arial" panose="020B0604020202020204" pitchFamily="34" charset="0"/>
            </a:endParaRPr>
          </a:p>
        </p:txBody>
      </p:sp>
      <p:sp>
        <p:nvSpPr>
          <p:cNvPr id="1147" name="pole tekstowe 1146">
            <a:extLst>
              <a:ext uri="{FF2B5EF4-FFF2-40B4-BE49-F238E27FC236}">
                <a16:creationId xmlns:a16="http://schemas.microsoft.com/office/drawing/2014/main" id="{B36C9229-06F5-A2ED-9C4E-3F1EF5D903C8}"/>
              </a:ext>
            </a:extLst>
          </p:cNvPr>
          <p:cNvSpPr txBox="1"/>
          <p:nvPr/>
        </p:nvSpPr>
        <p:spPr>
          <a:xfrm>
            <a:off x="8488975" y="6341340"/>
            <a:ext cx="48554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i="1" dirty="0">
                <a:latin typeface="Arial" panose="020B0604020202020204" pitchFamily="34" charset="0"/>
              </a:rPr>
              <a:t>Krótkoterminowe planowanie przepustowości</a:t>
            </a:r>
          </a:p>
        </p:txBody>
      </p:sp>
      <p:pic>
        <p:nvPicPr>
          <p:cNvPr id="1148" name="Picture 16" descr="Location, maps, route, train icon - Download on Iconfinder">
            <a:extLst>
              <a:ext uri="{FF2B5EF4-FFF2-40B4-BE49-F238E27FC236}">
                <a16:creationId xmlns:a16="http://schemas.microsoft.com/office/drawing/2014/main" id="{95E96880-BA63-DE4A-F201-FEF162E4ED82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10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96551" y="4880410"/>
            <a:ext cx="668273" cy="740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0" name="Obraz 1149" descr="Obraz zawierający zegar, mapa, krąg, diagram&#10;&#10;Opis wygenerowany automatycznie">
            <a:extLst>
              <a:ext uri="{FF2B5EF4-FFF2-40B4-BE49-F238E27FC236}">
                <a16:creationId xmlns:a16="http://schemas.microsoft.com/office/drawing/2014/main" id="{9287F62D-5B5D-9903-717D-BEAC629D44C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2392" y="4816685"/>
            <a:ext cx="911508" cy="933406"/>
          </a:xfrm>
          <a:prstGeom prst="rect">
            <a:avLst/>
          </a:prstGeom>
        </p:spPr>
      </p:pic>
      <p:pic>
        <p:nvPicPr>
          <p:cNvPr id="1152" name="Obraz 1151" descr="Obraz zawierający tekst, design, Czcionka, logo&#10;&#10;Opis wygenerowany automatycznie">
            <a:extLst>
              <a:ext uri="{FF2B5EF4-FFF2-40B4-BE49-F238E27FC236}">
                <a16:creationId xmlns:a16="http://schemas.microsoft.com/office/drawing/2014/main" id="{80A5A690-ED99-5590-5F10-CEC82375B7B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5715" y="4886742"/>
            <a:ext cx="781199" cy="837959"/>
          </a:xfrm>
          <a:prstGeom prst="rect">
            <a:avLst/>
          </a:prstGeom>
        </p:spPr>
      </p:pic>
      <p:pic>
        <p:nvPicPr>
          <p:cNvPr id="1153" name="Picture 12">
            <a:extLst>
              <a:ext uri="{FF2B5EF4-FFF2-40B4-BE49-F238E27FC236}">
                <a16:creationId xmlns:a16="http://schemas.microsoft.com/office/drawing/2014/main" id="{6F0E2CAD-64FD-CA3D-B1AB-A8D36C7B3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924" y="4801917"/>
            <a:ext cx="936528" cy="933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6" name="Obraz 1155" descr="Obraz zawierający design, Grafika, Czcionka, clipart&#10;&#10;Opis wygenerowany automatycznie">
            <a:extLst>
              <a:ext uri="{FF2B5EF4-FFF2-40B4-BE49-F238E27FC236}">
                <a16:creationId xmlns:a16="http://schemas.microsoft.com/office/drawing/2014/main" id="{2990BD0E-1F3F-58CC-4A1D-38BFBF2B6E6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72" y="4854753"/>
            <a:ext cx="704376" cy="816267"/>
          </a:xfrm>
          <a:prstGeom prst="rect">
            <a:avLst/>
          </a:prstGeom>
        </p:spPr>
      </p:pic>
      <p:pic>
        <p:nvPicPr>
          <p:cNvPr id="1158" name="Obraz 1157" descr="Obraz zawierający tekst, logo, symbol, Czcionka&#10;&#10;Opis wygenerowany automatycznie">
            <a:extLst>
              <a:ext uri="{FF2B5EF4-FFF2-40B4-BE49-F238E27FC236}">
                <a16:creationId xmlns:a16="http://schemas.microsoft.com/office/drawing/2014/main" id="{8D6B161C-3C90-7CDE-D041-3612DD5C685B}"/>
              </a:ext>
            </a:extLst>
          </p:cNvPr>
          <p:cNvPicPr preferRelativeResize="0">
            <a:picLocks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111" y="4775683"/>
            <a:ext cx="838200" cy="904875"/>
          </a:xfrm>
          <a:prstGeom prst="rect">
            <a:avLst/>
          </a:prstGeom>
        </p:spPr>
      </p:pic>
      <p:cxnSp>
        <p:nvCxnSpPr>
          <p:cNvPr id="1160" name="Łącznik prosty 1159">
            <a:extLst>
              <a:ext uri="{FF2B5EF4-FFF2-40B4-BE49-F238E27FC236}">
                <a16:creationId xmlns:a16="http://schemas.microsoft.com/office/drawing/2014/main" id="{E2D80EC5-0405-CAF4-9E5D-DA764BEBAC8F}"/>
              </a:ext>
            </a:extLst>
          </p:cNvPr>
          <p:cNvCxnSpPr>
            <a:cxnSpLocks/>
          </p:cNvCxnSpPr>
          <p:nvPr/>
        </p:nvCxnSpPr>
        <p:spPr>
          <a:xfrm>
            <a:off x="133124" y="5225829"/>
            <a:ext cx="231748" cy="0"/>
          </a:xfrm>
          <a:prstGeom prst="line">
            <a:avLst/>
          </a:prstGeom>
          <a:ln w="19050">
            <a:solidFill>
              <a:srgbClr val="2299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2" name="Łącznik prosty 1161">
            <a:extLst>
              <a:ext uri="{FF2B5EF4-FFF2-40B4-BE49-F238E27FC236}">
                <a16:creationId xmlns:a16="http://schemas.microsoft.com/office/drawing/2014/main" id="{F999CFBF-D0BF-AD6F-0019-8EF239418F88}"/>
              </a:ext>
            </a:extLst>
          </p:cNvPr>
          <p:cNvCxnSpPr>
            <a:cxnSpLocks/>
            <a:endCxn id="1158" idx="1"/>
          </p:cNvCxnSpPr>
          <p:nvPr/>
        </p:nvCxnSpPr>
        <p:spPr>
          <a:xfrm flipV="1">
            <a:off x="1088366" y="5228121"/>
            <a:ext cx="584745" cy="1235"/>
          </a:xfrm>
          <a:prstGeom prst="line">
            <a:avLst/>
          </a:prstGeom>
          <a:ln w="19050">
            <a:solidFill>
              <a:srgbClr val="2299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3" name="Łącznik prosty 1172">
            <a:extLst>
              <a:ext uri="{FF2B5EF4-FFF2-40B4-BE49-F238E27FC236}">
                <a16:creationId xmlns:a16="http://schemas.microsoft.com/office/drawing/2014/main" id="{0284F4D2-4348-7309-A2DC-B9567967DBFC}"/>
              </a:ext>
            </a:extLst>
          </p:cNvPr>
          <p:cNvCxnSpPr>
            <a:cxnSpLocks/>
          </p:cNvCxnSpPr>
          <p:nvPr/>
        </p:nvCxnSpPr>
        <p:spPr>
          <a:xfrm flipV="1">
            <a:off x="2426574" y="5225829"/>
            <a:ext cx="584745" cy="1235"/>
          </a:xfrm>
          <a:prstGeom prst="line">
            <a:avLst/>
          </a:prstGeom>
          <a:ln w="19050">
            <a:solidFill>
              <a:srgbClr val="2299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4" name="Łącznik prosty 1173">
            <a:extLst>
              <a:ext uri="{FF2B5EF4-FFF2-40B4-BE49-F238E27FC236}">
                <a16:creationId xmlns:a16="http://schemas.microsoft.com/office/drawing/2014/main" id="{C2FC32F4-4D08-B385-9DFE-90E61AE76777}"/>
              </a:ext>
            </a:extLst>
          </p:cNvPr>
          <p:cNvCxnSpPr>
            <a:cxnSpLocks/>
          </p:cNvCxnSpPr>
          <p:nvPr/>
        </p:nvCxnSpPr>
        <p:spPr>
          <a:xfrm flipV="1">
            <a:off x="3827713" y="5207772"/>
            <a:ext cx="2430617" cy="13763"/>
          </a:xfrm>
          <a:prstGeom prst="line">
            <a:avLst/>
          </a:prstGeom>
          <a:ln w="19050">
            <a:solidFill>
              <a:srgbClr val="2299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5" name="Łącznik prosty 1184">
            <a:extLst>
              <a:ext uri="{FF2B5EF4-FFF2-40B4-BE49-F238E27FC236}">
                <a16:creationId xmlns:a16="http://schemas.microsoft.com/office/drawing/2014/main" id="{ABBE9BCE-EE47-1D23-33A9-10085D748FB5}"/>
              </a:ext>
            </a:extLst>
          </p:cNvPr>
          <p:cNvCxnSpPr>
            <a:cxnSpLocks/>
          </p:cNvCxnSpPr>
          <p:nvPr/>
        </p:nvCxnSpPr>
        <p:spPr>
          <a:xfrm flipV="1">
            <a:off x="7262816" y="5197174"/>
            <a:ext cx="1352045" cy="5374"/>
          </a:xfrm>
          <a:prstGeom prst="line">
            <a:avLst/>
          </a:prstGeom>
          <a:ln w="19050">
            <a:solidFill>
              <a:srgbClr val="2299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7" name="Łącznik prosty 1186">
            <a:extLst>
              <a:ext uri="{FF2B5EF4-FFF2-40B4-BE49-F238E27FC236}">
                <a16:creationId xmlns:a16="http://schemas.microsoft.com/office/drawing/2014/main" id="{76E157B1-1EA7-DF72-F50E-52A5DA4282F7}"/>
              </a:ext>
            </a:extLst>
          </p:cNvPr>
          <p:cNvCxnSpPr>
            <a:cxnSpLocks/>
          </p:cNvCxnSpPr>
          <p:nvPr/>
        </p:nvCxnSpPr>
        <p:spPr>
          <a:xfrm>
            <a:off x="9550189" y="5214653"/>
            <a:ext cx="742504" cy="0"/>
          </a:xfrm>
          <a:prstGeom prst="line">
            <a:avLst/>
          </a:prstGeom>
          <a:ln w="19050">
            <a:solidFill>
              <a:srgbClr val="2299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1" name="Łącznik prosty 1190">
            <a:extLst>
              <a:ext uri="{FF2B5EF4-FFF2-40B4-BE49-F238E27FC236}">
                <a16:creationId xmlns:a16="http://schemas.microsoft.com/office/drawing/2014/main" id="{4ACC772E-C8D4-56C6-E925-254A323925E7}"/>
              </a:ext>
            </a:extLst>
          </p:cNvPr>
          <p:cNvCxnSpPr>
            <a:cxnSpLocks/>
          </p:cNvCxnSpPr>
          <p:nvPr/>
        </p:nvCxnSpPr>
        <p:spPr>
          <a:xfrm>
            <a:off x="10999775" y="5228121"/>
            <a:ext cx="742504" cy="0"/>
          </a:xfrm>
          <a:prstGeom prst="line">
            <a:avLst/>
          </a:prstGeom>
          <a:ln w="19050">
            <a:solidFill>
              <a:srgbClr val="2299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4" name="Łącznik prosty ze strzałką 1193">
            <a:extLst>
              <a:ext uri="{FF2B5EF4-FFF2-40B4-BE49-F238E27FC236}">
                <a16:creationId xmlns:a16="http://schemas.microsoft.com/office/drawing/2014/main" id="{B5D3BC16-897F-22DB-1978-3FB8092A0033}"/>
              </a:ext>
            </a:extLst>
          </p:cNvPr>
          <p:cNvCxnSpPr>
            <a:cxnSpLocks/>
          </p:cNvCxnSpPr>
          <p:nvPr/>
        </p:nvCxnSpPr>
        <p:spPr>
          <a:xfrm>
            <a:off x="12721720" y="5223774"/>
            <a:ext cx="985087" cy="4346"/>
          </a:xfrm>
          <a:prstGeom prst="straightConnector1">
            <a:avLst/>
          </a:prstGeom>
          <a:ln w="19050">
            <a:solidFill>
              <a:srgbClr val="229955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6" name="pole tekstowe 1195">
            <a:extLst>
              <a:ext uri="{FF2B5EF4-FFF2-40B4-BE49-F238E27FC236}">
                <a16:creationId xmlns:a16="http://schemas.microsoft.com/office/drawing/2014/main" id="{6B97BD4A-1EC4-F2BB-1534-57E9B784DA77}"/>
              </a:ext>
            </a:extLst>
          </p:cNvPr>
          <p:cNvSpPr txBox="1"/>
          <p:nvPr/>
        </p:nvSpPr>
        <p:spPr>
          <a:xfrm>
            <a:off x="3827670" y="463746"/>
            <a:ext cx="12520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pl-PL" sz="2800" b="1" dirty="0">
                <a:solidFill>
                  <a:schemeClr val="bg1"/>
                </a:solidFill>
                <a:latin typeface="Arial" panose="020B0604020202020204" pitchFamily="34" charset="0"/>
              </a:rPr>
              <a:t>Przyznawanie  przepustowości w ramach alokacji rocznej i ad-hoc </a:t>
            </a:r>
          </a:p>
        </p:txBody>
      </p:sp>
    </p:spTree>
    <p:extLst>
      <p:ext uri="{BB962C8B-B14F-4D97-AF65-F5344CB8AC3E}">
        <p14:creationId xmlns:p14="http://schemas.microsoft.com/office/powerpoint/2010/main" val="188818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ostokąt 13">
            <a:extLst>
              <a:ext uri="{FF2B5EF4-FFF2-40B4-BE49-F238E27FC236}">
                <a16:creationId xmlns:a16="http://schemas.microsoft.com/office/drawing/2014/main" id="{ACF9B668-1755-5CF1-9C87-8C89CDD44498}"/>
              </a:ext>
            </a:extLst>
          </p:cNvPr>
          <p:cNvSpPr/>
          <p:nvPr/>
        </p:nvSpPr>
        <p:spPr>
          <a:xfrm>
            <a:off x="11966414" y="2940124"/>
            <a:ext cx="3815775" cy="612267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softEdge rad="12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013" dirty="0"/>
          </a:p>
        </p:txBody>
      </p:sp>
      <p:sp>
        <p:nvSpPr>
          <p:cNvPr id="13" name="Prostokąt 12">
            <a:extLst>
              <a:ext uri="{FF2B5EF4-FFF2-40B4-BE49-F238E27FC236}">
                <a16:creationId xmlns:a16="http://schemas.microsoft.com/office/drawing/2014/main" id="{ECFD70B9-4E47-5446-830F-8481DBAA9D54}"/>
              </a:ext>
            </a:extLst>
          </p:cNvPr>
          <p:cNvSpPr/>
          <p:nvPr/>
        </p:nvSpPr>
        <p:spPr>
          <a:xfrm>
            <a:off x="11570475" y="2428660"/>
            <a:ext cx="3780000" cy="61969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softEdge rad="12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013" dirty="0"/>
          </a:p>
        </p:txBody>
      </p:sp>
      <p:sp>
        <p:nvSpPr>
          <p:cNvPr id="3" name="Prostokąt 2">
            <a:extLst>
              <a:ext uri="{FF2B5EF4-FFF2-40B4-BE49-F238E27FC236}">
                <a16:creationId xmlns:a16="http://schemas.microsoft.com/office/drawing/2014/main" id="{5123D45B-BC09-6FE3-67C9-A9B92C5C9641}"/>
              </a:ext>
            </a:extLst>
          </p:cNvPr>
          <p:cNvSpPr/>
          <p:nvPr/>
        </p:nvSpPr>
        <p:spPr>
          <a:xfrm>
            <a:off x="11138761" y="2085570"/>
            <a:ext cx="3780000" cy="6156355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95000"/>
              </a:schemeClr>
            </a:solidFill>
          </a:ln>
          <a:effectLst>
            <a:softEdge rad="12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013"/>
          </a:p>
        </p:txBody>
      </p:sp>
      <p:sp>
        <p:nvSpPr>
          <p:cNvPr id="45" name="pole tekstowe 44">
            <a:extLst>
              <a:ext uri="{FF2B5EF4-FFF2-40B4-BE49-F238E27FC236}">
                <a16:creationId xmlns:a16="http://schemas.microsoft.com/office/drawing/2014/main" id="{24D0EC53-A546-B56E-1852-3175C5CA1D1B}"/>
              </a:ext>
            </a:extLst>
          </p:cNvPr>
          <p:cNvSpPr txBox="1"/>
          <p:nvPr/>
        </p:nvSpPr>
        <p:spPr>
          <a:xfrm>
            <a:off x="5657945" y="432223"/>
            <a:ext cx="89605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pl-PL" sz="2800" b="1" dirty="0">
                <a:solidFill>
                  <a:schemeClr val="bg1"/>
                </a:solidFill>
                <a:latin typeface="Arial" panose="020B0604020202020204" pitchFamily="34" charset="0"/>
              </a:rPr>
              <a:t>Tymczasowe ograniczenia przepustowości </a:t>
            </a:r>
          </a:p>
        </p:txBody>
      </p:sp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4921B215-B452-DDCB-4E6C-7DF2185AB3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510808"/>
              </p:ext>
            </p:extLst>
          </p:nvPr>
        </p:nvGraphicFramePr>
        <p:xfrm>
          <a:off x="10072216" y="1806211"/>
          <a:ext cx="4374465" cy="6052000"/>
        </p:xfrm>
        <a:graphic>
          <a:graphicData uri="http://schemas.openxmlformats.org/drawingml/2006/table">
            <a:tbl>
              <a:tblPr firstRow="1" firstCol="1" bandRow="1"/>
              <a:tblGrid>
                <a:gridCol w="1119111">
                  <a:extLst>
                    <a:ext uri="{9D8B030D-6E8A-4147-A177-3AD203B41FA5}">
                      <a16:colId xmlns:a16="http://schemas.microsoft.com/office/drawing/2014/main" val="3463386928"/>
                    </a:ext>
                  </a:extLst>
                </a:gridCol>
                <a:gridCol w="734267">
                  <a:extLst>
                    <a:ext uri="{9D8B030D-6E8A-4147-A177-3AD203B41FA5}">
                      <a16:colId xmlns:a16="http://schemas.microsoft.com/office/drawing/2014/main" val="504822766"/>
                    </a:ext>
                  </a:extLst>
                </a:gridCol>
                <a:gridCol w="1119111">
                  <a:extLst>
                    <a:ext uri="{9D8B030D-6E8A-4147-A177-3AD203B41FA5}">
                      <a16:colId xmlns:a16="http://schemas.microsoft.com/office/drawing/2014/main" val="119902223"/>
                    </a:ext>
                  </a:extLst>
                </a:gridCol>
                <a:gridCol w="938229">
                  <a:extLst>
                    <a:ext uri="{9D8B030D-6E8A-4147-A177-3AD203B41FA5}">
                      <a16:colId xmlns:a16="http://schemas.microsoft.com/office/drawing/2014/main" val="2806892655"/>
                    </a:ext>
                  </a:extLst>
                </a:gridCol>
                <a:gridCol w="463747">
                  <a:extLst>
                    <a:ext uri="{9D8B030D-6E8A-4147-A177-3AD203B41FA5}">
                      <a16:colId xmlns:a16="http://schemas.microsoft.com/office/drawing/2014/main" val="1983353101"/>
                    </a:ext>
                  </a:extLst>
                </a:gridCol>
              </a:tblGrid>
              <a:tr h="2908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b="1" kern="1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Mały wpływ</a:t>
                      </a:r>
                      <a:endParaRPr lang="en-GB" sz="900" kern="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b="1" kern="1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Średni wpływ</a:t>
                      </a:r>
                      <a:endParaRPr lang="en-GB" sz="900" b="1" kern="1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b="1" kern="1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Duży</a:t>
                      </a:r>
                      <a:r>
                        <a:rPr lang="pl-PL" sz="900" b="1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900" b="1" kern="1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wpływ</a:t>
                      </a:r>
                      <a:endParaRPr lang="en-GB" sz="900" b="1" kern="1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b="1" kern="1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Znaczny wpływ</a:t>
                      </a:r>
                      <a:endParaRPr lang="en-GB" sz="900" kern="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9172515"/>
                  </a:ext>
                </a:extLst>
              </a:tr>
              <a:tr h="805065">
                <a:tc rowSpan="20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Wstępna konsultacja</a:t>
                      </a:r>
                      <a:endParaRPr lang="en-GB" sz="9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Koordynacja z zarządcami infrastruktury</a:t>
                      </a:r>
                      <a:endParaRPr lang="en-GB" sz="9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Konsultacje i koordynacja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Poważne ograniczenia zdolności przepustowej wynikające z prac infrastrukturalnych  - konsultacje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X-60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en-GB" sz="900" kern="100" dirty="0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</a:b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X-36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5301252"/>
                  </a:ext>
                </a:extLst>
              </a:tr>
              <a:tr h="80506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Wstępna konsultacja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Koordynacja z zarządcami infrastruktury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X-36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en-GB" sz="900" kern="100" dirty="0">
                          <a:effectLst/>
                          <a:latin typeface="Calibri" panose="020F0502020204030204" pitchFamily="34" charset="0"/>
                          <a:cs typeface="Arial" panose="020B0604020202020204" pitchFamily="34" charset="0"/>
                        </a:rPr>
                      </a:b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X-24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7350220"/>
                  </a:ext>
                </a:extLst>
              </a:tr>
              <a:tr h="2942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b="1" kern="10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Pierwsza publikacja TCR wraz z wstępnymi wynikami konsultacji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X-24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9804320"/>
                  </a:ext>
                </a:extLst>
              </a:tr>
              <a:tr h="14334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Konsultacje i koordynacja</a:t>
                      </a:r>
                      <a:endParaRPr lang="en-GB" sz="900" kern="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Zakończenie dostarczania rozwiązań alternatywnych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Konsultacje i koordynacja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X-23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361874"/>
                  </a:ext>
                </a:extLst>
              </a:tr>
              <a:tr h="14334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X-22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9968528"/>
                  </a:ext>
                </a:extLst>
              </a:tr>
              <a:tr h="14334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X-21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6558508"/>
                  </a:ext>
                </a:extLst>
              </a:tr>
              <a:tr h="14334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X-20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2596348"/>
                  </a:ext>
                </a:extLst>
              </a:tr>
              <a:tr h="42904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X-19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1470388"/>
                  </a:ext>
                </a:extLst>
              </a:tr>
              <a:tr h="2942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b="1" kern="10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Zakończenie konsultacji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X-18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610371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X-17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8828696"/>
                  </a:ext>
                </a:extLst>
              </a:tr>
              <a:tr h="14334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X-16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1494168"/>
                  </a:ext>
                </a:extLst>
              </a:tr>
              <a:tr h="14334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X-15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4678368"/>
                  </a:ext>
                </a:extLst>
              </a:tr>
              <a:tr h="14334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X-14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6949715"/>
                  </a:ext>
                </a:extLst>
              </a:tr>
              <a:tr h="39874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b="1" kern="10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Zakończenie konsultacji 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b="1" kern="10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X-13,5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X-13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9851905"/>
                  </a:ext>
                </a:extLst>
              </a:tr>
              <a:tr h="14334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b="1" kern="10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Publikacja</a:t>
                      </a:r>
                      <a:endParaRPr lang="en-GB" sz="9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b="1" kern="10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Druga ostateczna publikacja</a:t>
                      </a:r>
                      <a:endParaRPr lang="en-GB" sz="9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X-12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2434437"/>
                  </a:ext>
                </a:extLst>
              </a:tr>
              <a:tr h="14334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9"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9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9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X-11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21024"/>
                  </a:ext>
                </a:extLst>
              </a:tr>
              <a:tr h="14334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X-10</a:t>
                      </a:r>
                      <a:endParaRPr lang="en-GB" sz="9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2290762"/>
                  </a:ext>
                </a:extLst>
              </a:tr>
              <a:tr h="14334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X-9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4761137"/>
                  </a:ext>
                </a:extLst>
              </a:tr>
              <a:tr h="14334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X-8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5117295"/>
                  </a:ext>
                </a:extLst>
              </a:tr>
              <a:tr h="14334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X-7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2522144"/>
                  </a:ext>
                </a:extLst>
              </a:tr>
              <a:tr h="29425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Pierwsza informacja X-6,5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X-6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2283590"/>
                  </a:ext>
                </a:extLst>
              </a:tr>
              <a:tr h="26121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Konsultacje i koordynacja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7135301"/>
                  </a:ext>
                </a:extLst>
              </a:tr>
              <a:tr h="26813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X-5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731019"/>
                  </a:ext>
                </a:extLst>
              </a:tr>
              <a:tr h="14334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b="1" kern="10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Publikacja</a:t>
                      </a:r>
                      <a:endParaRPr lang="en-GB" sz="9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900" kern="1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X-4</a:t>
                      </a:r>
                      <a:endParaRPr lang="en-GB" sz="9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3262" marR="532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5996125"/>
                  </a:ext>
                </a:extLst>
              </a:tr>
            </a:tbl>
          </a:graphicData>
        </a:graphic>
      </p:graphicFrame>
      <p:sp>
        <p:nvSpPr>
          <p:cNvPr id="4" name="Strzałka: w prawo 3">
            <a:extLst>
              <a:ext uri="{FF2B5EF4-FFF2-40B4-BE49-F238E27FC236}">
                <a16:creationId xmlns:a16="http://schemas.microsoft.com/office/drawing/2014/main" id="{5935A467-F7BD-92DC-08AD-10ECA7E868E1}"/>
              </a:ext>
            </a:extLst>
          </p:cNvPr>
          <p:cNvSpPr/>
          <p:nvPr/>
        </p:nvSpPr>
        <p:spPr>
          <a:xfrm rot="5400000">
            <a:off x="14093550" y="3255097"/>
            <a:ext cx="237977" cy="9941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5" name="Dowolny kształt: kształt 14">
            <a:extLst>
              <a:ext uri="{FF2B5EF4-FFF2-40B4-BE49-F238E27FC236}">
                <a16:creationId xmlns:a16="http://schemas.microsoft.com/office/drawing/2014/main" id="{13FF405F-B4CA-EF11-45D8-E31B6E6BD06E}"/>
              </a:ext>
            </a:extLst>
          </p:cNvPr>
          <p:cNvSpPr/>
          <p:nvPr/>
        </p:nvSpPr>
        <p:spPr>
          <a:xfrm rot="527605">
            <a:off x="14499634" y="1615567"/>
            <a:ext cx="1431163" cy="1081844"/>
          </a:xfrm>
          <a:custGeom>
            <a:avLst/>
            <a:gdLst>
              <a:gd name="connsiteX0" fmla="*/ 1466394 w 1632136"/>
              <a:gd name="connsiteY0" fmla="*/ 674204 h 957931"/>
              <a:gd name="connsiteX1" fmla="*/ 1126483 w 1632136"/>
              <a:gd name="connsiteY1" fmla="*/ 334293 h 957931"/>
              <a:gd name="connsiteX2" fmla="*/ 957932 w 1632136"/>
              <a:gd name="connsiteY2" fmla="*/ 502844 h 957931"/>
              <a:gd name="connsiteX3" fmla="*/ 677013 w 1632136"/>
              <a:gd name="connsiteY3" fmla="*/ 221926 h 957931"/>
              <a:gd name="connsiteX4" fmla="*/ 508462 w 1632136"/>
              <a:gd name="connsiteY4" fmla="*/ 390477 h 957931"/>
              <a:gd name="connsiteX5" fmla="*/ 117986 w 1632136"/>
              <a:gd name="connsiteY5" fmla="*/ 0 h 957931"/>
              <a:gd name="connsiteX6" fmla="*/ 0 w 1632136"/>
              <a:gd name="connsiteY6" fmla="*/ 117986 h 957931"/>
              <a:gd name="connsiteX7" fmla="*/ 508462 w 1632136"/>
              <a:gd name="connsiteY7" fmla="*/ 626448 h 957931"/>
              <a:gd name="connsiteX8" fmla="*/ 677013 w 1632136"/>
              <a:gd name="connsiteY8" fmla="*/ 457897 h 957931"/>
              <a:gd name="connsiteX9" fmla="*/ 957932 w 1632136"/>
              <a:gd name="connsiteY9" fmla="*/ 738816 h 957931"/>
              <a:gd name="connsiteX10" fmla="*/ 1126483 w 1632136"/>
              <a:gd name="connsiteY10" fmla="*/ 570264 h 957931"/>
              <a:gd name="connsiteX11" fmla="*/ 1348409 w 1632136"/>
              <a:gd name="connsiteY11" fmla="*/ 792190 h 957931"/>
              <a:gd name="connsiteX12" fmla="*/ 1182667 w 1632136"/>
              <a:gd name="connsiteY12" fmla="*/ 957932 h 957931"/>
              <a:gd name="connsiteX13" fmla="*/ 1632136 w 1632136"/>
              <a:gd name="connsiteY13" fmla="*/ 957932 h 957931"/>
              <a:gd name="connsiteX14" fmla="*/ 1632136 w 1632136"/>
              <a:gd name="connsiteY14" fmla="*/ 508462 h 957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632136" h="957931">
                <a:moveTo>
                  <a:pt x="1466394" y="674204"/>
                </a:moveTo>
                <a:lnTo>
                  <a:pt x="1126483" y="334293"/>
                </a:lnTo>
                <a:lnTo>
                  <a:pt x="957932" y="502844"/>
                </a:lnTo>
                <a:lnTo>
                  <a:pt x="677013" y="221926"/>
                </a:lnTo>
                <a:lnTo>
                  <a:pt x="508462" y="390477"/>
                </a:lnTo>
                <a:lnTo>
                  <a:pt x="117986" y="0"/>
                </a:lnTo>
                <a:lnTo>
                  <a:pt x="0" y="117986"/>
                </a:lnTo>
                <a:lnTo>
                  <a:pt x="508462" y="626448"/>
                </a:lnTo>
                <a:lnTo>
                  <a:pt x="677013" y="457897"/>
                </a:lnTo>
                <a:lnTo>
                  <a:pt x="957932" y="738816"/>
                </a:lnTo>
                <a:lnTo>
                  <a:pt x="1126483" y="570264"/>
                </a:lnTo>
                <a:lnTo>
                  <a:pt x="1348409" y="792190"/>
                </a:lnTo>
                <a:lnTo>
                  <a:pt x="1182667" y="957932"/>
                </a:lnTo>
                <a:lnTo>
                  <a:pt x="1632136" y="957932"/>
                </a:lnTo>
                <a:lnTo>
                  <a:pt x="1632136" y="508462"/>
                </a:lnTo>
                <a:close/>
              </a:path>
            </a:pathLst>
          </a:custGeom>
          <a:solidFill>
            <a:srgbClr val="FFC000"/>
          </a:solidFill>
          <a:ln w="28079" cap="flat">
            <a:noFill/>
            <a:prstDash val="solid"/>
            <a:miter/>
          </a:ln>
          <a:scene3d>
            <a:camera prst="orthographicFront">
              <a:rot lat="19457586" lon="20106812" rev="772717"/>
            </a:camera>
            <a:lightRig rig="threePt" dir="t"/>
          </a:scene3d>
        </p:spPr>
        <p:txBody>
          <a:bodyPr rot="0" spcFirstLastPara="0" vertOverflow="overflow" horzOverflow="overflow" vert="horz" wrap="square" lIns="51435" tIns="25718" rIns="51435" bIns="25718" numCol="1" spcCol="0" rtlCol="0" fromWordArt="0" anchor="ctr" anchorCtr="0" forceAA="0" compatLnSpc="1">
            <a:prstTxWarp prst="textWave1">
              <a:avLst>
                <a:gd name="adj1" fmla="val 20000"/>
                <a:gd name="adj2" fmla="val 10000"/>
              </a:avLst>
            </a:prstTxWarp>
            <a:noAutofit/>
            <a:scene3d>
              <a:camera prst="isometricLeftDown"/>
              <a:lightRig rig="threePt" dir="t"/>
            </a:scene3d>
          </a:bodyPr>
          <a:lstStyle/>
          <a:p>
            <a:endParaRPr lang="pl-PL" sz="1013" b="1" spc="28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9" name="Strzałka: w prawo 18">
            <a:extLst>
              <a:ext uri="{FF2B5EF4-FFF2-40B4-BE49-F238E27FC236}">
                <a16:creationId xmlns:a16="http://schemas.microsoft.com/office/drawing/2014/main" id="{087F5004-40FD-61F3-96FD-3450F9146EFB}"/>
              </a:ext>
            </a:extLst>
          </p:cNvPr>
          <p:cNvSpPr/>
          <p:nvPr/>
        </p:nvSpPr>
        <p:spPr>
          <a:xfrm rot="5400000">
            <a:off x="14093549" y="2428340"/>
            <a:ext cx="237977" cy="9941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872C65FA-3C3A-18DC-65B0-CC0223B5D4F9}"/>
              </a:ext>
            </a:extLst>
          </p:cNvPr>
          <p:cNvSpPr txBox="1"/>
          <p:nvPr/>
        </p:nvSpPr>
        <p:spPr>
          <a:xfrm>
            <a:off x="1377774" y="1722142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004D84"/>
                </a:solidFill>
                <a:latin typeface="Arial" panose="020B0604020202020204" pitchFamily="34" charset="0"/>
              </a:rPr>
              <a:t>Wcześniejsze planowanie TCR w celu stworzenia stabilnej oferty przepustowości</a:t>
            </a:r>
            <a:endParaRPr lang="pl-PL" sz="1800" dirty="0"/>
          </a:p>
        </p:txBody>
      </p:sp>
      <p:graphicFrame>
        <p:nvGraphicFramePr>
          <p:cNvPr id="21" name="Diagram 20">
            <a:extLst>
              <a:ext uri="{FF2B5EF4-FFF2-40B4-BE49-F238E27FC236}">
                <a16:creationId xmlns:a16="http://schemas.microsoft.com/office/drawing/2014/main" id="{FC360E4A-402A-D2FB-042F-BD54F8E4463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0098493"/>
              </p:ext>
            </p:extLst>
          </p:nvPr>
        </p:nvGraphicFramePr>
        <p:xfrm>
          <a:off x="-46352" y="1907704"/>
          <a:ext cx="9702474" cy="605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0" name="pole tekstowe 29">
            <a:extLst>
              <a:ext uri="{FF2B5EF4-FFF2-40B4-BE49-F238E27FC236}">
                <a16:creationId xmlns:a16="http://schemas.microsoft.com/office/drawing/2014/main" id="{40578F80-48E5-84EE-AE1F-C63D346EFB8C}"/>
              </a:ext>
            </a:extLst>
          </p:cNvPr>
          <p:cNvSpPr txBox="1"/>
          <p:nvPr/>
        </p:nvSpPr>
        <p:spPr>
          <a:xfrm>
            <a:off x="545610" y="2621996"/>
            <a:ext cx="8704064" cy="48167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buClr>
                <a:srgbClr val="FDC90C"/>
              </a:buClr>
            </a:pPr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Zharmonizowane terminy planowania inwestycji </a:t>
            </a:r>
          </a:p>
          <a:p>
            <a:pPr marL="285750" lvl="0" indent="-285750" algn="just">
              <a:lnSpc>
                <a:spcPct val="150000"/>
              </a:lnSpc>
              <a:buClr>
                <a:srgbClr val="FDC90C"/>
              </a:buClr>
              <a:buFont typeface="Wingdings" panose="05000000000000000000" pitchFamily="2" charset="2"/>
              <a:buChar char="Ø"/>
            </a:pPr>
            <a:r>
              <a:rPr lang="pl-PL" sz="1600" dirty="0">
                <a:latin typeface="Arial" panose="020B0604020202020204" pitchFamily="34" charset="0"/>
                <a:cs typeface="Arial" panose="020B0604020202020204" pitchFamily="34" charset="0"/>
              </a:rPr>
              <a:t>Pierwsze konsultacje TCR o dużym i znacznym wpływie (…) na ruch pierwsze założenia i koordynacja już 36 miesięcy przed zmianą RJ</a:t>
            </a:r>
          </a:p>
          <a:p>
            <a:pPr marL="285750" lvl="0" indent="-285750" algn="just">
              <a:lnSpc>
                <a:spcPct val="150000"/>
              </a:lnSpc>
              <a:buClr>
                <a:srgbClr val="FDC90C"/>
              </a:buClr>
              <a:buFont typeface="Wingdings" panose="05000000000000000000" pitchFamily="2" charset="2"/>
              <a:buChar char="Ø"/>
            </a:pPr>
            <a:r>
              <a:rPr lang="pl-PL" sz="1600" dirty="0">
                <a:latin typeface="Arial" panose="020B0604020202020204" pitchFamily="34" charset="0"/>
                <a:cs typeface="Arial" panose="020B0604020202020204" pitchFamily="34" charset="0"/>
              </a:rPr>
              <a:t>TCR o znacznym wpływie (…) na ruch należy koordynować do 18 miesięcy przed zmianą RJ</a:t>
            </a:r>
          </a:p>
          <a:p>
            <a:pPr marL="285750" lvl="0" indent="-285750" algn="just">
              <a:lnSpc>
                <a:spcPct val="150000"/>
              </a:lnSpc>
              <a:buClr>
                <a:srgbClr val="FDC90C"/>
              </a:buClr>
              <a:buFont typeface="Wingdings" panose="05000000000000000000" pitchFamily="2" charset="2"/>
              <a:buChar char="Ø"/>
            </a:pPr>
            <a:r>
              <a:rPr lang="pl-PL" sz="1600" dirty="0">
                <a:latin typeface="Arial" panose="020B0604020202020204" pitchFamily="34" charset="0"/>
                <a:cs typeface="Arial" panose="020B0604020202020204" pitchFamily="34" charset="0"/>
              </a:rPr>
              <a:t>TCR o dużym i średnim wpływie na ruch należy koordynować do 12 miesięcy przed zmianą RJ</a:t>
            </a:r>
          </a:p>
          <a:p>
            <a:pPr marL="285750" lvl="0" indent="-285750" algn="just">
              <a:lnSpc>
                <a:spcPct val="150000"/>
              </a:lnSpc>
              <a:buClr>
                <a:srgbClr val="FDC90C"/>
              </a:buClr>
              <a:buFont typeface="Wingdings" panose="05000000000000000000" pitchFamily="2" charset="2"/>
              <a:buChar char="Ø"/>
            </a:pPr>
            <a:r>
              <a:rPr lang="pl-PL" sz="1600" dirty="0">
                <a:latin typeface="Arial" panose="020B0604020202020204" pitchFamily="34" charset="0"/>
                <a:cs typeface="Arial" panose="020B0604020202020204" pitchFamily="34" charset="0"/>
              </a:rPr>
              <a:t>TCR o niewielkim wpływie na ruch należy koordynować do 4 miesięcy przed zmianą RJ</a:t>
            </a:r>
          </a:p>
          <a:p>
            <a:pPr lvl="0" algn="just">
              <a:lnSpc>
                <a:spcPct val="150000"/>
              </a:lnSpc>
              <a:buClr>
                <a:srgbClr val="FDC90C"/>
              </a:buClr>
            </a:pPr>
            <a:endParaRPr lang="pl-PL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50000"/>
              </a:lnSpc>
              <a:buClr>
                <a:srgbClr val="FDC90C"/>
              </a:buClr>
            </a:pPr>
            <a:r>
              <a:rPr lang="pl-PL" sz="1600" b="1" dirty="0">
                <a:latin typeface="Arial" panose="020B0604020202020204" pitchFamily="34" charset="0"/>
                <a:cs typeface="Arial" panose="020B0604020202020204" pitchFamily="34" charset="0"/>
              </a:rPr>
              <a:t>Prowadzenie wczesnego procesu konsultacji i koordynacji TCR z wnioskodawcami oraz sąsiednimi zarządcami infrastruktury w celu złagodzenia wpływu na ruch kolejowy zwłaszcza na transgranicznych liniach TEN-T</a:t>
            </a:r>
          </a:p>
          <a:p>
            <a:pPr marL="249238" lvl="0" algn="just">
              <a:buClr>
                <a:srgbClr val="FDC90C"/>
              </a:buClr>
            </a:pPr>
            <a:endParaRPr lang="pl-PL" sz="1600" dirty="0">
              <a:latin typeface="Arial" panose="020B0604020202020204" pitchFamily="34" charset="0"/>
            </a:endParaRP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0073186B-72CA-0C32-A0C8-949CE98FC9B4}"/>
              </a:ext>
            </a:extLst>
          </p:cNvPr>
          <p:cNvSpPr txBox="1"/>
          <p:nvPr/>
        </p:nvSpPr>
        <p:spPr>
          <a:xfrm>
            <a:off x="14403046" y="2085570"/>
            <a:ext cx="430887" cy="612267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pl-PL" sz="1600" b="1" dirty="0">
                <a:solidFill>
                  <a:srgbClr val="FFC000"/>
                </a:solidFill>
                <a:latin typeface="Arial" panose="020B0604020202020204" pitchFamily="34" charset="0"/>
              </a:rPr>
              <a:t>Strategia Przepustowości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27EE6EEC-2C1F-CF7C-E553-E33F6DF1B231}"/>
              </a:ext>
            </a:extLst>
          </p:cNvPr>
          <p:cNvSpPr txBox="1"/>
          <p:nvPr/>
        </p:nvSpPr>
        <p:spPr>
          <a:xfrm>
            <a:off x="14917949" y="2398607"/>
            <a:ext cx="430887" cy="612267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pl-PL" sz="1600" b="1" dirty="0">
                <a:solidFill>
                  <a:srgbClr val="FFC000"/>
                </a:solidFill>
                <a:latin typeface="Arial" panose="020B0604020202020204" pitchFamily="34" charset="0"/>
              </a:rPr>
              <a:t>Model przepustowości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5787DFE9-B2B3-1C33-BF9A-06970F6A1FD6}"/>
              </a:ext>
            </a:extLst>
          </p:cNvPr>
          <p:cNvSpPr txBox="1"/>
          <p:nvPr/>
        </p:nvSpPr>
        <p:spPr>
          <a:xfrm>
            <a:off x="15359989" y="2940123"/>
            <a:ext cx="430887" cy="612267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pl-PL" sz="1600" b="1" dirty="0">
                <a:solidFill>
                  <a:srgbClr val="FFC000"/>
                </a:solidFill>
                <a:latin typeface="Arial" panose="020B0604020202020204" pitchFamily="34" charset="0"/>
              </a:rPr>
              <a:t>Plan zapewnienia przepustowości</a:t>
            </a:r>
          </a:p>
        </p:txBody>
      </p:sp>
      <p:pic>
        <p:nvPicPr>
          <p:cNvPr id="9" name="Obraz 8" descr="Obraz zawierający clipart, kreskówka, ilustracja&#10;&#10;Opis wygenerowany automatycznie">
            <a:extLst>
              <a:ext uri="{FF2B5EF4-FFF2-40B4-BE49-F238E27FC236}">
                <a16:creationId xmlns:a16="http://schemas.microsoft.com/office/drawing/2014/main" id="{B3FDE32A-FA2D-6641-224F-3D5A5AE7264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70" r="15919"/>
          <a:stretch/>
        </p:blipFill>
        <p:spPr>
          <a:xfrm>
            <a:off x="734348" y="7155096"/>
            <a:ext cx="7989072" cy="190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7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18" name="Diagram 4117">
            <a:extLst>
              <a:ext uri="{FF2B5EF4-FFF2-40B4-BE49-F238E27FC236}">
                <a16:creationId xmlns:a16="http://schemas.microsoft.com/office/drawing/2014/main" id="{3B82295D-607C-BBD0-8B11-85AC3BB616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50119788"/>
              </p:ext>
            </p:extLst>
          </p:nvPr>
        </p:nvGraphicFramePr>
        <p:xfrm>
          <a:off x="7602287" y="2488646"/>
          <a:ext cx="8612012" cy="58277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Prostokąt zaokrąglony 4">
            <a:extLst>
              <a:ext uri="{FF2B5EF4-FFF2-40B4-BE49-F238E27FC236}">
                <a16:creationId xmlns:a16="http://schemas.microsoft.com/office/drawing/2014/main" id="{31857F15-9E87-998E-038A-28898E558679}"/>
              </a:ext>
            </a:extLst>
          </p:cNvPr>
          <p:cNvSpPr/>
          <p:nvPr/>
        </p:nvSpPr>
        <p:spPr bwMode="auto">
          <a:xfrm>
            <a:off x="551894" y="2689389"/>
            <a:ext cx="7289916" cy="6032123"/>
          </a:xfrm>
          <a:prstGeom prst="roundRect">
            <a:avLst>
              <a:gd name="adj" fmla="val 9774"/>
            </a:avLst>
          </a:prstGeom>
          <a:noFill/>
          <a:ln w="57150">
            <a:solidFill>
              <a:srgbClr val="FDC9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pl-PL" altLang="pl-PL" dirty="0">
              <a:solidFill>
                <a:schemeClr val="accent1"/>
              </a:solidFill>
            </a:endParaRPr>
          </a:p>
          <a:p>
            <a:pPr>
              <a:defRPr/>
            </a:pPr>
            <a:endParaRPr lang="pl-PL" dirty="0">
              <a:solidFill>
                <a:schemeClr val="accent1"/>
              </a:solidFill>
            </a:endParaRPr>
          </a:p>
        </p:txBody>
      </p:sp>
      <p:sp>
        <p:nvSpPr>
          <p:cNvPr id="19" name="pole tekstowe 18">
            <a:extLst>
              <a:ext uri="{FF2B5EF4-FFF2-40B4-BE49-F238E27FC236}">
                <a16:creationId xmlns:a16="http://schemas.microsoft.com/office/drawing/2014/main" id="{FED5E66D-C00B-F472-13B5-1ED85EA2306E}"/>
              </a:ext>
            </a:extLst>
          </p:cNvPr>
          <p:cNvSpPr txBox="1"/>
          <p:nvPr/>
        </p:nvSpPr>
        <p:spPr>
          <a:xfrm>
            <a:off x="3807520" y="444501"/>
            <a:ext cx="124484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pl-PL" sz="2800" b="1" dirty="0">
                <a:solidFill>
                  <a:schemeClr val="bg1"/>
                </a:solidFill>
                <a:latin typeface="Arial" panose="020B0604020202020204" pitchFamily="34" charset="0"/>
              </a:rPr>
              <a:t>Zmiana uprawnień do zdolności przepustowej - system rekompensat</a:t>
            </a:r>
          </a:p>
        </p:txBody>
      </p:sp>
      <p:sp>
        <p:nvSpPr>
          <p:cNvPr id="20" name="pole tekstowe 19">
            <a:extLst>
              <a:ext uri="{FF2B5EF4-FFF2-40B4-BE49-F238E27FC236}">
                <a16:creationId xmlns:a16="http://schemas.microsoft.com/office/drawing/2014/main" id="{1DBE90BF-2A0B-9EFC-93B0-C03FA107C4C4}"/>
              </a:ext>
            </a:extLst>
          </p:cNvPr>
          <p:cNvSpPr txBox="1"/>
          <p:nvPr/>
        </p:nvSpPr>
        <p:spPr>
          <a:xfrm>
            <a:off x="2799408" y="1856615"/>
            <a:ext cx="13024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004D84"/>
                </a:solidFill>
                <a:latin typeface="Arial" panose="020B0604020202020204" pitchFamily="34" charset="0"/>
              </a:rPr>
              <a:t>Rekompensaty mają na celu ograniczenie zmian w prawach do zdolności przepustowej </a:t>
            </a:r>
          </a:p>
        </p:txBody>
      </p:sp>
      <p:grpSp>
        <p:nvGrpSpPr>
          <p:cNvPr id="8" name="Grupa 7">
            <a:extLst>
              <a:ext uri="{FF2B5EF4-FFF2-40B4-BE49-F238E27FC236}">
                <a16:creationId xmlns:a16="http://schemas.microsoft.com/office/drawing/2014/main" id="{F8EE300E-1C97-25F4-DF94-C58C7EE7A93D}"/>
              </a:ext>
            </a:extLst>
          </p:cNvPr>
          <p:cNvGrpSpPr/>
          <p:nvPr/>
        </p:nvGrpSpPr>
        <p:grpSpPr>
          <a:xfrm>
            <a:off x="623521" y="3073996"/>
            <a:ext cx="14388278" cy="5635413"/>
            <a:chOff x="2775129" y="2099496"/>
            <a:chExt cx="8100464" cy="5635413"/>
          </a:xfrm>
        </p:grpSpPr>
        <p:sp>
          <p:nvSpPr>
            <p:cNvPr id="10" name="Dowolny kształt: kształt 9">
              <a:extLst>
                <a:ext uri="{FF2B5EF4-FFF2-40B4-BE49-F238E27FC236}">
                  <a16:creationId xmlns:a16="http://schemas.microsoft.com/office/drawing/2014/main" id="{E50A0045-9B48-CC0D-F26C-D866615969E9}"/>
                </a:ext>
              </a:extLst>
            </p:cNvPr>
            <p:cNvSpPr/>
            <p:nvPr/>
          </p:nvSpPr>
          <p:spPr>
            <a:xfrm rot="16200000">
              <a:off x="218940" y="4655685"/>
              <a:ext cx="5635413" cy="523036"/>
            </a:xfrm>
            <a:custGeom>
              <a:avLst/>
              <a:gdLst>
                <a:gd name="connsiteX0" fmla="*/ 0 w 5635413"/>
                <a:gd name="connsiteY0" fmla="*/ 0 h 523036"/>
                <a:gd name="connsiteX1" fmla="*/ 5635413 w 5635413"/>
                <a:gd name="connsiteY1" fmla="*/ 0 h 523036"/>
                <a:gd name="connsiteX2" fmla="*/ 5635413 w 5635413"/>
                <a:gd name="connsiteY2" fmla="*/ 523036 h 523036"/>
                <a:gd name="connsiteX3" fmla="*/ 0 w 5635413"/>
                <a:gd name="connsiteY3" fmla="*/ 523036 h 523036"/>
                <a:gd name="connsiteX4" fmla="*/ 0 w 5635413"/>
                <a:gd name="connsiteY4" fmla="*/ 0 h 523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35413" h="523036">
                  <a:moveTo>
                    <a:pt x="0" y="0"/>
                  </a:moveTo>
                  <a:lnTo>
                    <a:pt x="5635413" y="0"/>
                  </a:lnTo>
                  <a:lnTo>
                    <a:pt x="5635413" y="523036"/>
                  </a:lnTo>
                  <a:lnTo>
                    <a:pt x="0" y="52303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-1" tIns="0" rIns="461289" bIns="-1" numCol="1" spcCol="1270" anchor="t" anchorCtr="0">
              <a:noAutofit/>
            </a:bodyPr>
            <a:lstStyle/>
            <a:p>
              <a:pPr marL="0" lvl="0" indent="0" algn="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pl-PL" sz="3700" kern="1200"/>
            </a:p>
          </p:txBody>
        </p:sp>
        <p:sp>
          <p:nvSpPr>
            <p:cNvPr id="14" name="Dowolny kształt: kształt 13">
              <a:extLst>
                <a:ext uri="{FF2B5EF4-FFF2-40B4-BE49-F238E27FC236}">
                  <a16:creationId xmlns:a16="http://schemas.microsoft.com/office/drawing/2014/main" id="{6BBCCD52-58CA-04C0-851E-34AE2DE12272}"/>
                </a:ext>
              </a:extLst>
            </p:cNvPr>
            <p:cNvSpPr/>
            <p:nvPr/>
          </p:nvSpPr>
          <p:spPr>
            <a:xfrm rot="16200000">
              <a:off x="4007653" y="4655685"/>
              <a:ext cx="5635413" cy="523036"/>
            </a:xfrm>
            <a:custGeom>
              <a:avLst/>
              <a:gdLst>
                <a:gd name="connsiteX0" fmla="*/ 0 w 5635413"/>
                <a:gd name="connsiteY0" fmla="*/ 0 h 523036"/>
                <a:gd name="connsiteX1" fmla="*/ 5635413 w 5635413"/>
                <a:gd name="connsiteY1" fmla="*/ 0 h 523036"/>
                <a:gd name="connsiteX2" fmla="*/ 5635413 w 5635413"/>
                <a:gd name="connsiteY2" fmla="*/ 523036 h 523036"/>
                <a:gd name="connsiteX3" fmla="*/ 0 w 5635413"/>
                <a:gd name="connsiteY3" fmla="*/ 523036 h 523036"/>
                <a:gd name="connsiteX4" fmla="*/ 0 w 5635413"/>
                <a:gd name="connsiteY4" fmla="*/ 0 h 523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35413" h="523036">
                  <a:moveTo>
                    <a:pt x="0" y="0"/>
                  </a:moveTo>
                  <a:lnTo>
                    <a:pt x="5635413" y="0"/>
                  </a:lnTo>
                  <a:lnTo>
                    <a:pt x="5635413" y="523036"/>
                  </a:lnTo>
                  <a:lnTo>
                    <a:pt x="0" y="52303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-1" tIns="0" rIns="461289" bIns="-1" numCol="1" spcCol="1270" anchor="t" anchorCtr="0">
              <a:noAutofit/>
            </a:bodyPr>
            <a:lstStyle/>
            <a:p>
              <a:pPr marL="0" lvl="0" indent="0" algn="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pl-PL" sz="3700" kern="1200"/>
            </a:p>
          </p:txBody>
        </p:sp>
        <p:sp>
          <p:nvSpPr>
            <p:cNvPr id="15" name="Dowolny kształt: kształt 14">
              <a:extLst>
                <a:ext uri="{FF2B5EF4-FFF2-40B4-BE49-F238E27FC236}">
                  <a16:creationId xmlns:a16="http://schemas.microsoft.com/office/drawing/2014/main" id="{4C16E501-4B58-108E-3613-890AD156A27F}"/>
                </a:ext>
              </a:extLst>
            </p:cNvPr>
            <p:cNvSpPr/>
            <p:nvPr/>
          </p:nvSpPr>
          <p:spPr>
            <a:xfrm rot="16200000">
              <a:off x="7796368" y="4655685"/>
              <a:ext cx="5635413" cy="523036"/>
            </a:xfrm>
            <a:custGeom>
              <a:avLst/>
              <a:gdLst>
                <a:gd name="connsiteX0" fmla="*/ 0 w 5635413"/>
                <a:gd name="connsiteY0" fmla="*/ 0 h 523036"/>
                <a:gd name="connsiteX1" fmla="*/ 5635413 w 5635413"/>
                <a:gd name="connsiteY1" fmla="*/ 0 h 523036"/>
                <a:gd name="connsiteX2" fmla="*/ 5635413 w 5635413"/>
                <a:gd name="connsiteY2" fmla="*/ 523036 h 523036"/>
                <a:gd name="connsiteX3" fmla="*/ 0 w 5635413"/>
                <a:gd name="connsiteY3" fmla="*/ 523036 h 523036"/>
                <a:gd name="connsiteX4" fmla="*/ 0 w 5635413"/>
                <a:gd name="connsiteY4" fmla="*/ 0 h 523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35413" h="523036">
                  <a:moveTo>
                    <a:pt x="0" y="0"/>
                  </a:moveTo>
                  <a:lnTo>
                    <a:pt x="5635413" y="0"/>
                  </a:lnTo>
                  <a:lnTo>
                    <a:pt x="5635413" y="523036"/>
                  </a:lnTo>
                  <a:lnTo>
                    <a:pt x="0" y="52303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-1" tIns="0" rIns="461289" bIns="-1" numCol="1" spcCol="1270" anchor="t" anchorCtr="0">
              <a:noAutofit/>
            </a:bodyPr>
            <a:lstStyle/>
            <a:p>
              <a:pPr marL="0" lvl="0" indent="0" algn="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pl-PL" sz="3700" kern="1200"/>
            </a:p>
          </p:txBody>
        </p:sp>
      </p:grpSp>
      <p:sp>
        <p:nvSpPr>
          <p:cNvPr id="27" name="pole tekstowe 26">
            <a:extLst>
              <a:ext uri="{FF2B5EF4-FFF2-40B4-BE49-F238E27FC236}">
                <a16:creationId xmlns:a16="http://schemas.microsoft.com/office/drawing/2014/main" id="{BCB46D84-7A37-7060-2D37-DD8C0F084596}"/>
              </a:ext>
            </a:extLst>
          </p:cNvPr>
          <p:cNvSpPr txBox="1"/>
          <p:nvPr/>
        </p:nvSpPr>
        <p:spPr>
          <a:xfrm>
            <a:off x="680463" y="3780834"/>
            <a:ext cx="7128792" cy="4899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pl-PL" sz="1400" b="1" dirty="0">
                <a:solidFill>
                  <a:srgbClr val="FFC000"/>
                </a:solidFill>
                <a:latin typeface="Arial" panose="020B0604020202020204" pitchFamily="34" charset="0"/>
              </a:rPr>
              <a:t>Warunki</a:t>
            </a:r>
            <a:r>
              <a:rPr lang="pl-PL" sz="1400" dirty="0">
                <a:latin typeface="Arial" panose="020B0604020202020204" pitchFamily="34" charset="0"/>
              </a:rPr>
              <a:t> przyznania rekompensat opracowane przez ENIM i włączone do </a:t>
            </a:r>
            <a:r>
              <a:rPr lang="pl-PL" sz="1400" b="1" dirty="0">
                <a:solidFill>
                  <a:srgbClr val="FFC000"/>
                </a:solidFill>
                <a:latin typeface="Arial" panose="020B0604020202020204" pitchFamily="34" charset="0"/>
              </a:rPr>
              <a:t>„Europejskich ram zarządzania zdolnością przepustową” </a:t>
            </a:r>
            <a:r>
              <a:rPr lang="pl-PL" sz="1400" dirty="0">
                <a:latin typeface="Arial" panose="020B0604020202020204" pitchFamily="34" charset="0"/>
              </a:rPr>
              <a:t>(zharmonizowane „Warunki Handlowe”)</a:t>
            </a:r>
          </a:p>
          <a:p>
            <a:pPr marL="285750" indent="-285750" algn="just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pl-PL" sz="1400" b="1" dirty="0">
                <a:solidFill>
                  <a:srgbClr val="FFC000"/>
                </a:solidFill>
                <a:latin typeface="Arial" panose="020B0604020202020204" pitchFamily="34" charset="0"/>
              </a:rPr>
              <a:t>Różne poziomy rekompensat </a:t>
            </a:r>
            <a:r>
              <a:rPr lang="pl-PL" sz="1400" dirty="0">
                <a:latin typeface="Arial" panose="020B0604020202020204" pitchFamily="34" charset="0"/>
              </a:rPr>
              <a:t>-  określi Organ Regulacyjny na wniosek zarządcy infrastruktury</a:t>
            </a:r>
          </a:p>
          <a:p>
            <a:pPr marL="285750" indent="-285750" algn="just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pl-PL" sz="1400" dirty="0">
                <a:latin typeface="Arial" panose="020B0604020202020204" pitchFamily="34" charset="0"/>
              </a:rPr>
              <a:t>Poziomy i warunki rekompensat zawarte w </a:t>
            </a:r>
            <a:r>
              <a:rPr lang="pl-PL" sz="1400" b="1" dirty="0">
                <a:solidFill>
                  <a:srgbClr val="FFC000"/>
                </a:solidFill>
                <a:latin typeface="Arial" panose="020B0604020202020204" pitchFamily="34" charset="0"/>
              </a:rPr>
              <a:t>Regulaminie Sieci</a:t>
            </a:r>
          </a:p>
          <a:p>
            <a:pPr marL="285750" indent="-285750" algn="just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pl-P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Odpowiednie poziomy rekompensat skuteczną zachętą dla zarządcy infrastruktury i wnioskodawców do przestrzegania zgodnego z planem wykorzystania zdolności przepustowej</a:t>
            </a:r>
          </a:p>
          <a:p>
            <a:pPr marL="285750" indent="-285750" algn="just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pl-P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Organy regulacyjne </a:t>
            </a:r>
            <a:r>
              <a:rPr lang="pl-PL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rozstrzygają spory </a:t>
            </a:r>
            <a:r>
              <a:rPr lang="pl-P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związane z przyczyną zmiany lub opóźnienia w wypłacie rekompensaty</a:t>
            </a:r>
            <a:endParaRPr lang="pl-PL" sz="1400" dirty="0">
              <a:latin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pl-PL" sz="1400" b="1" dirty="0">
                <a:solidFill>
                  <a:srgbClr val="FFC000"/>
                </a:solidFill>
                <a:latin typeface="Arial" panose="020B0604020202020204" pitchFamily="34" charset="0"/>
              </a:rPr>
              <a:t>Zmiana przyznanej przepustowości obejmującej wiele sieci </a:t>
            </a:r>
          </a:p>
          <a:p>
            <a:pPr marL="538163" indent="-285750" algn="just">
              <a:lnSpc>
                <a:spcPct val="150000"/>
              </a:lnSpc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pl-PL" sz="1400" dirty="0">
                <a:latin typeface="Arial" panose="020B0604020202020204" pitchFamily="34" charset="0"/>
              </a:rPr>
              <a:t>odpowiedzialność wypłaty rekompensaty po stronie inicjującej zmianę</a:t>
            </a:r>
          </a:p>
          <a:p>
            <a:pPr marL="538163" indent="-285750" algn="just">
              <a:lnSpc>
                <a:spcPct val="150000"/>
              </a:lnSpc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pl-PL" sz="1400" dirty="0">
                <a:latin typeface="Arial" panose="020B0604020202020204" pitchFamily="34" charset="0"/>
              </a:rPr>
              <a:t>rekompensata za całość uprawniania (max. x 3 opłaty za dostęp do </a:t>
            </a:r>
            <a:r>
              <a:rPr lang="pl-PL" sz="1400" dirty="0" err="1">
                <a:latin typeface="Arial" panose="020B0604020202020204" pitchFamily="34" charset="0"/>
              </a:rPr>
              <a:t>infr</a:t>
            </a:r>
            <a:r>
              <a:rPr lang="pl-PL" sz="1400" dirty="0">
                <a:latin typeface="Arial" panose="020B0604020202020204" pitchFamily="34" charset="0"/>
              </a:rPr>
              <a:t>.)</a:t>
            </a:r>
          </a:p>
          <a:p>
            <a:pPr marL="285750" indent="-285750" algn="just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pl-PL" sz="1400" dirty="0">
                <a:latin typeface="Arial" panose="020B0604020202020204" pitchFamily="34" charset="0"/>
                <a:ea typeface="Calibri" panose="020F0502020204030204" pitchFamily="34" charset="0"/>
              </a:rPr>
              <a:t>N</a:t>
            </a:r>
            <a:r>
              <a:rPr lang="pl-PL" sz="1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ie przysługuje w przypadkach </a:t>
            </a:r>
            <a:r>
              <a:rPr lang="pl-PL" sz="1400" b="1" dirty="0">
                <a:solidFill>
                  <a:srgbClr val="FFC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siły wyższej!!!</a:t>
            </a:r>
          </a:p>
        </p:txBody>
      </p:sp>
      <p:sp>
        <p:nvSpPr>
          <p:cNvPr id="28" name="pole tekstowe 27">
            <a:extLst>
              <a:ext uri="{FF2B5EF4-FFF2-40B4-BE49-F238E27FC236}">
                <a16:creationId xmlns:a16="http://schemas.microsoft.com/office/drawing/2014/main" id="{F185FCF5-3A04-3D0F-40CA-7ED652263714}"/>
              </a:ext>
            </a:extLst>
          </p:cNvPr>
          <p:cNvSpPr txBox="1"/>
          <p:nvPr/>
        </p:nvSpPr>
        <p:spPr>
          <a:xfrm>
            <a:off x="1575273" y="2700139"/>
            <a:ext cx="6106779" cy="1154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1600" dirty="0">
                <a:latin typeface="Arial" panose="020B0604020202020204" pitchFamily="34" charset="0"/>
              </a:rPr>
              <a:t>Rekompensata wypłacana przez</a:t>
            </a:r>
            <a:r>
              <a:rPr lang="pl-PL" sz="1600" b="1" dirty="0">
                <a:latin typeface="Arial" panose="020B0604020202020204" pitchFamily="34" charset="0"/>
              </a:rPr>
              <a:t> zarządcę infrastruktury i wnioskodawcę </a:t>
            </a:r>
            <a:r>
              <a:rPr lang="pl-PL" sz="1600" dirty="0">
                <a:latin typeface="Arial" panose="020B0604020202020204" pitchFamily="34" charset="0"/>
              </a:rPr>
              <a:t>w przypadku niewywiązania się ze swoich zobowiązań</a:t>
            </a:r>
          </a:p>
        </p:txBody>
      </p:sp>
      <p:pic>
        <p:nvPicPr>
          <p:cNvPr id="30" name="Obraz 29" descr="Obraz zawierający krąg, design&#10;&#10;Opis wygenerowany automatycznie">
            <a:extLst>
              <a:ext uri="{FF2B5EF4-FFF2-40B4-BE49-F238E27FC236}">
                <a16:creationId xmlns:a16="http://schemas.microsoft.com/office/drawing/2014/main" id="{7F0005BE-500E-C380-F89C-C67EB8B22F8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2" y="1979168"/>
            <a:ext cx="1640454" cy="1640454"/>
          </a:xfrm>
          <a:prstGeom prst="rect">
            <a:avLst/>
          </a:prstGeom>
        </p:spPr>
      </p:pic>
      <p:pic>
        <p:nvPicPr>
          <p:cNvPr id="4096" name="Picture 1">
            <a:extLst>
              <a:ext uri="{FF2B5EF4-FFF2-40B4-BE49-F238E27FC236}">
                <a16:creationId xmlns:a16="http://schemas.microsoft.com/office/drawing/2014/main" id="{63B736CF-F136-AA4E-16AB-9A393115E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773" y="2129491"/>
            <a:ext cx="1975523" cy="2658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19" name="pole tekstowe 4118">
            <a:extLst>
              <a:ext uri="{FF2B5EF4-FFF2-40B4-BE49-F238E27FC236}">
                <a16:creationId xmlns:a16="http://schemas.microsoft.com/office/drawing/2014/main" id="{DA59CCA8-C7A6-9C0F-9D94-E89477F508AC}"/>
              </a:ext>
            </a:extLst>
          </p:cNvPr>
          <p:cNvSpPr txBox="1"/>
          <p:nvPr/>
        </p:nvSpPr>
        <p:spPr>
          <a:xfrm>
            <a:off x="9311680" y="6599010"/>
            <a:ext cx="2299812" cy="830997"/>
          </a:xfrm>
          <a:prstGeom prst="rect">
            <a:avLst/>
          </a:prstGeom>
          <a:noFill/>
        </p:spPr>
        <p:txBody>
          <a:bodyPr wrap="square" rtlCol="0">
            <a:prstTxWarp prst="textCircle">
              <a:avLst>
                <a:gd name="adj" fmla="val 10799998"/>
              </a:avLst>
            </a:prstTxWarp>
            <a:spAutoFit/>
          </a:bodyPr>
          <a:lstStyle/>
          <a:p>
            <a:pPr algn="ctr"/>
            <a:r>
              <a:rPr lang="pl-PL" sz="2800" b="1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</a:rPr>
              <a:t>Warunki </a:t>
            </a:r>
          </a:p>
          <a:p>
            <a:pPr algn="ctr"/>
            <a:r>
              <a:rPr lang="pl-PL" sz="2800" b="1" dirty="0">
                <a:ln w="0"/>
                <a:solidFill>
                  <a:schemeClr val="bg1">
                    <a:lumMod val="9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</a:rPr>
              <a:t>handlowe</a:t>
            </a:r>
          </a:p>
        </p:txBody>
      </p:sp>
      <p:sp>
        <p:nvSpPr>
          <p:cNvPr id="4120" name="pole tekstowe 4119">
            <a:extLst>
              <a:ext uri="{FF2B5EF4-FFF2-40B4-BE49-F238E27FC236}">
                <a16:creationId xmlns:a16="http://schemas.microsoft.com/office/drawing/2014/main" id="{38869666-40C2-C1A6-8A61-EC65971A4846}"/>
              </a:ext>
            </a:extLst>
          </p:cNvPr>
          <p:cNvSpPr txBox="1"/>
          <p:nvPr/>
        </p:nvSpPr>
        <p:spPr>
          <a:xfrm>
            <a:off x="7944296" y="2418979"/>
            <a:ext cx="155185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>
                <a:solidFill>
                  <a:schemeClr val="bg1"/>
                </a:solidFill>
                <a:latin typeface="Arial" panose="020B0604020202020204" pitchFamily="34" charset="0"/>
              </a:rPr>
              <a:t>Prace infrastrukturalne nie są wyłączone z systemu rekompensat </a:t>
            </a:r>
          </a:p>
        </p:txBody>
      </p:sp>
    </p:spTree>
    <p:extLst>
      <p:ext uri="{BB962C8B-B14F-4D97-AF65-F5344CB8AC3E}">
        <p14:creationId xmlns:p14="http://schemas.microsoft.com/office/powerpoint/2010/main" val="82551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zaokrąglony 4">
            <a:extLst>
              <a:ext uri="{FF2B5EF4-FFF2-40B4-BE49-F238E27FC236}">
                <a16:creationId xmlns:a16="http://schemas.microsoft.com/office/drawing/2014/main" id="{48A04DF6-7C6B-5370-3E85-8E0B78486A14}"/>
              </a:ext>
            </a:extLst>
          </p:cNvPr>
          <p:cNvSpPr/>
          <p:nvPr/>
        </p:nvSpPr>
        <p:spPr bwMode="auto">
          <a:xfrm>
            <a:off x="135112" y="1835695"/>
            <a:ext cx="15762431" cy="7232749"/>
          </a:xfrm>
          <a:prstGeom prst="roundRect">
            <a:avLst>
              <a:gd name="adj" fmla="val 9774"/>
            </a:avLst>
          </a:prstGeom>
          <a:noFill/>
          <a:ln w="571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pl-PL" altLang="pl-PL" dirty="0">
              <a:solidFill>
                <a:schemeClr val="accent1"/>
              </a:solidFill>
            </a:endParaRPr>
          </a:p>
          <a:p>
            <a:pPr>
              <a:defRPr/>
            </a:pPr>
            <a:endParaRPr lang="pl-PL" dirty="0">
              <a:solidFill>
                <a:schemeClr val="accent1"/>
              </a:solidFill>
            </a:endParaRP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8B10A420-4883-A6A7-41E2-CC4A8D6BB636}"/>
              </a:ext>
            </a:extLst>
          </p:cNvPr>
          <p:cNvSpPr txBox="1"/>
          <p:nvPr/>
        </p:nvSpPr>
        <p:spPr>
          <a:xfrm>
            <a:off x="3735512" y="467544"/>
            <a:ext cx="12520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bg1"/>
                </a:solidFill>
                <a:latin typeface="Arial" panose="020B0604020202020204" pitchFamily="34" charset="0"/>
              </a:rPr>
              <a:t>Kamienie milowe wdrożenia Rozporządzenia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7B58C74-8C3C-3057-BF94-808EA94B28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73747005"/>
              </p:ext>
            </p:extLst>
          </p:nvPr>
        </p:nvGraphicFramePr>
        <p:xfrm>
          <a:off x="358457" y="3059832"/>
          <a:ext cx="15114359" cy="5124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6C2EF419-3F50-53C0-7209-6B07D0A425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15445591"/>
              </p:ext>
            </p:extLst>
          </p:nvPr>
        </p:nvGraphicFramePr>
        <p:xfrm>
          <a:off x="358457" y="5796136"/>
          <a:ext cx="14729648" cy="61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pole tekstowe 7">
            <a:extLst>
              <a:ext uri="{FF2B5EF4-FFF2-40B4-BE49-F238E27FC236}">
                <a16:creationId xmlns:a16="http://schemas.microsoft.com/office/drawing/2014/main" id="{1655B455-FF00-6C66-856F-431E16E874DE}"/>
              </a:ext>
            </a:extLst>
          </p:cNvPr>
          <p:cNvSpPr txBox="1"/>
          <p:nvPr/>
        </p:nvSpPr>
        <p:spPr>
          <a:xfrm>
            <a:off x="7970359" y="576897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Model przepustowości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BCD0099E-22DD-5D1F-4C3B-5F6D65777E5A}"/>
              </a:ext>
            </a:extLst>
          </p:cNvPr>
          <p:cNvSpPr txBox="1"/>
          <p:nvPr/>
        </p:nvSpPr>
        <p:spPr>
          <a:xfrm>
            <a:off x="10209928" y="5768972"/>
            <a:ext cx="259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>
                <a:solidFill>
                  <a:schemeClr val="bg1"/>
                </a:solidFill>
                <a:latin typeface="Arial" panose="020B0604020202020204" pitchFamily="34" charset="0"/>
              </a:rPr>
              <a:t>Plan zapewnienia zdolności przepustowej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D8356C0E-89DF-9606-65DE-C5F2E7F07C76}"/>
              </a:ext>
            </a:extLst>
          </p:cNvPr>
          <p:cNvSpPr txBox="1"/>
          <p:nvPr/>
        </p:nvSpPr>
        <p:spPr>
          <a:xfrm>
            <a:off x="12861528" y="5787071"/>
            <a:ext cx="2279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>
                <a:solidFill>
                  <a:schemeClr val="bg1"/>
                </a:solidFill>
                <a:latin typeface="Arial" panose="020B0604020202020204" pitchFamily="34" charset="0"/>
              </a:rPr>
              <a:t>Wnioski o przepustowość </a:t>
            </a:r>
            <a:endParaRPr lang="en-GB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4" name="Nawias otwierający 13">
            <a:extLst>
              <a:ext uri="{FF2B5EF4-FFF2-40B4-BE49-F238E27FC236}">
                <a16:creationId xmlns:a16="http://schemas.microsoft.com/office/drawing/2014/main" id="{A53B9A80-FE4D-CF72-A456-574888305EFC}"/>
              </a:ext>
            </a:extLst>
          </p:cNvPr>
          <p:cNvSpPr/>
          <p:nvPr/>
        </p:nvSpPr>
        <p:spPr>
          <a:xfrm rot="16200000">
            <a:off x="3451876" y="3280252"/>
            <a:ext cx="481828" cy="6854196"/>
          </a:xfrm>
          <a:prstGeom prst="leftBracke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Nawias otwierający 14">
            <a:extLst>
              <a:ext uri="{FF2B5EF4-FFF2-40B4-BE49-F238E27FC236}">
                <a16:creationId xmlns:a16="http://schemas.microsoft.com/office/drawing/2014/main" id="{6F491438-228C-B130-6A84-704939961AAF}"/>
              </a:ext>
            </a:extLst>
          </p:cNvPr>
          <p:cNvSpPr/>
          <p:nvPr/>
        </p:nvSpPr>
        <p:spPr>
          <a:xfrm rot="16200000">
            <a:off x="7131004" y="6449454"/>
            <a:ext cx="481828" cy="504052"/>
          </a:xfrm>
          <a:prstGeom prst="leftBracke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Nawias otwierający 15">
            <a:extLst>
              <a:ext uri="{FF2B5EF4-FFF2-40B4-BE49-F238E27FC236}">
                <a16:creationId xmlns:a16="http://schemas.microsoft.com/office/drawing/2014/main" id="{31930730-8423-71B9-0008-159CFC298FC0}"/>
              </a:ext>
            </a:extLst>
          </p:cNvPr>
          <p:cNvSpPr/>
          <p:nvPr/>
        </p:nvSpPr>
        <p:spPr>
          <a:xfrm rot="16200000">
            <a:off x="8360422" y="5766548"/>
            <a:ext cx="481829" cy="1933646"/>
          </a:xfrm>
          <a:prstGeom prst="leftBracke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Nawias otwierający 16">
            <a:extLst>
              <a:ext uri="{FF2B5EF4-FFF2-40B4-BE49-F238E27FC236}">
                <a16:creationId xmlns:a16="http://schemas.microsoft.com/office/drawing/2014/main" id="{310908F4-C94E-9CB5-192F-141A12A3F256}"/>
              </a:ext>
            </a:extLst>
          </p:cNvPr>
          <p:cNvSpPr/>
          <p:nvPr/>
        </p:nvSpPr>
        <p:spPr>
          <a:xfrm rot="16200000">
            <a:off x="11919534" y="4151247"/>
            <a:ext cx="481828" cy="5184576"/>
          </a:xfrm>
          <a:prstGeom prst="leftBracke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9" name="Łącznik prosty 18">
            <a:extLst>
              <a:ext uri="{FF2B5EF4-FFF2-40B4-BE49-F238E27FC236}">
                <a16:creationId xmlns:a16="http://schemas.microsoft.com/office/drawing/2014/main" id="{DC3D5FA0-8EB9-3156-1773-D49D0DE209C3}"/>
              </a:ext>
            </a:extLst>
          </p:cNvPr>
          <p:cNvCxnSpPr/>
          <p:nvPr/>
        </p:nvCxnSpPr>
        <p:spPr>
          <a:xfrm>
            <a:off x="783184" y="4067944"/>
            <a:ext cx="0" cy="1728192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ole tekstowe 20">
            <a:extLst>
              <a:ext uri="{FF2B5EF4-FFF2-40B4-BE49-F238E27FC236}">
                <a16:creationId xmlns:a16="http://schemas.microsoft.com/office/drawing/2014/main" id="{8403E2F5-9801-68C7-A65D-8FADB6B5C03A}"/>
              </a:ext>
            </a:extLst>
          </p:cNvPr>
          <p:cNvSpPr txBox="1"/>
          <p:nvPr/>
        </p:nvSpPr>
        <p:spPr>
          <a:xfrm>
            <a:off x="358457" y="3302417"/>
            <a:ext cx="20162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solidFill>
                  <a:srgbClr val="FFC000"/>
                </a:solidFill>
                <a:latin typeface="Arial" panose="020B0604020202020204" pitchFamily="34" charset="0"/>
              </a:rPr>
              <a:t>1/01/2026</a:t>
            </a:r>
          </a:p>
          <a:p>
            <a:r>
              <a:rPr lang="pl-PL" sz="1400" dirty="0">
                <a:latin typeface="Arial" panose="020B0604020202020204" pitchFamily="34" charset="0"/>
              </a:rPr>
              <a:t>Przyjęcie Rozporządzenia</a:t>
            </a:r>
            <a:endParaRPr lang="en-GB" sz="1400" dirty="0">
              <a:latin typeface="Arial" panose="020B0604020202020204" pitchFamily="34" charset="0"/>
            </a:endParaRPr>
          </a:p>
        </p:txBody>
      </p:sp>
      <p:cxnSp>
        <p:nvCxnSpPr>
          <p:cNvPr id="22" name="Łącznik prosty 21">
            <a:extLst>
              <a:ext uri="{FF2B5EF4-FFF2-40B4-BE49-F238E27FC236}">
                <a16:creationId xmlns:a16="http://schemas.microsoft.com/office/drawing/2014/main" id="{2787CF26-5A78-A7ED-79A0-62EBA883945C}"/>
              </a:ext>
            </a:extLst>
          </p:cNvPr>
          <p:cNvCxnSpPr>
            <a:cxnSpLocks/>
          </p:cNvCxnSpPr>
          <p:nvPr/>
        </p:nvCxnSpPr>
        <p:spPr>
          <a:xfrm>
            <a:off x="3375472" y="4860032"/>
            <a:ext cx="0" cy="927039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pole tekstowe 22">
            <a:extLst>
              <a:ext uri="{FF2B5EF4-FFF2-40B4-BE49-F238E27FC236}">
                <a16:creationId xmlns:a16="http://schemas.microsoft.com/office/drawing/2014/main" id="{5AD44D41-1235-F74C-EEA9-3881FB84A06B}"/>
              </a:ext>
            </a:extLst>
          </p:cNvPr>
          <p:cNvSpPr txBox="1"/>
          <p:nvPr/>
        </p:nvSpPr>
        <p:spPr>
          <a:xfrm>
            <a:off x="2871416" y="4555419"/>
            <a:ext cx="12241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solidFill>
                  <a:srgbClr val="FFC000"/>
                </a:solidFill>
                <a:latin typeface="Arial" panose="020B0604020202020204" pitchFamily="34" charset="0"/>
              </a:rPr>
              <a:t>1/03/2026</a:t>
            </a:r>
          </a:p>
        </p:txBody>
      </p:sp>
      <p:cxnSp>
        <p:nvCxnSpPr>
          <p:cNvPr id="26" name="Łącznik prosty 25">
            <a:extLst>
              <a:ext uri="{FF2B5EF4-FFF2-40B4-BE49-F238E27FC236}">
                <a16:creationId xmlns:a16="http://schemas.microsoft.com/office/drawing/2014/main" id="{EE45EF26-85E9-2A22-85AA-EAC71F277278}"/>
              </a:ext>
            </a:extLst>
          </p:cNvPr>
          <p:cNvCxnSpPr>
            <a:cxnSpLocks/>
            <a:stCxn id="27" idx="2"/>
          </p:cNvCxnSpPr>
          <p:nvPr/>
        </p:nvCxnSpPr>
        <p:spPr>
          <a:xfrm>
            <a:off x="6327800" y="4274503"/>
            <a:ext cx="0" cy="1512567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pole tekstowe 26">
            <a:extLst>
              <a:ext uri="{FF2B5EF4-FFF2-40B4-BE49-F238E27FC236}">
                <a16:creationId xmlns:a16="http://schemas.microsoft.com/office/drawing/2014/main" id="{CABFB97B-CA8F-E50A-6433-5FE5AA4ED272}"/>
              </a:ext>
            </a:extLst>
          </p:cNvPr>
          <p:cNvSpPr txBox="1"/>
          <p:nvPr/>
        </p:nvSpPr>
        <p:spPr>
          <a:xfrm>
            <a:off x="5535714" y="3751283"/>
            <a:ext cx="1584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solidFill>
                  <a:srgbClr val="FFC000"/>
                </a:solidFill>
                <a:latin typeface="Arial" panose="020B0604020202020204" pitchFamily="34" charset="0"/>
              </a:rPr>
              <a:t>13/12/2026</a:t>
            </a:r>
          </a:p>
          <a:p>
            <a:r>
              <a:rPr lang="pl-PL" sz="1400" dirty="0">
                <a:latin typeface="Arial" panose="020B0604020202020204" pitchFamily="34" charset="0"/>
              </a:rPr>
              <a:t>X-36 dla RJ 2030</a:t>
            </a:r>
          </a:p>
        </p:txBody>
      </p:sp>
      <p:cxnSp>
        <p:nvCxnSpPr>
          <p:cNvPr id="36" name="Łącznik prosty 35">
            <a:extLst>
              <a:ext uri="{FF2B5EF4-FFF2-40B4-BE49-F238E27FC236}">
                <a16:creationId xmlns:a16="http://schemas.microsoft.com/office/drawing/2014/main" id="{1E47ACD3-ADCF-1EBC-3E1F-202D4A4B558F}"/>
              </a:ext>
            </a:extLst>
          </p:cNvPr>
          <p:cNvCxnSpPr>
            <a:cxnSpLocks/>
          </p:cNvCxnSpPr>
          <p:nvPr/>
        </p:nvCxnSpPr>
        <p:spPr>
          <a:xfrm>
            <a:off x="7335912" y="4932040"/>
            <a:ext cx="0" cy="836932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Łącznik prosty 37">
            <a:extLst>
              <a:ext uri="{FF2B5EF4-FFF2-40B4-BE49-F238E27FC236}">
                <a16:creationId xmlns:a16="http://schemas.microsoft.com/office/drawing/2014/main" id="{5FCBD95C-8ADB-D680-ABFD-2BC34D0AEAB2}"/>
              </a:ext>
            </a:extLst>
          </p:cNvPr>
          <p:cNvCxnSpPr>
            <a:cxnSpLocks/>
          </p:cNvCxnSpPr>
          <p:nvPr/>
        </p:nvCxnSpPr>
        <p:spPr>
          <a:xfrm>
            <a:off x="8786642" y="4283569"/>
            <a:ext cx="0" cy="1512567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pole tekstowe 39">
            <a:extLst>
              <a:ext uri="{FF2B5EF4-FFF2-40B4-BE49-F238E27FC236}">
                <a16:creationId xmlns:a16="http://schemas.microsoft.com/office/drawing/2014/main" id="{174472F4-E2CD-56F4-A438-14FBED34716D}"/>
              </a:ext>
            </a:extLst>
          </p:cNvPr>
          <p:cNvSpPr txBox="1"/>
          <p:nvPr/>
        </p:nvSpPr>
        <p:spPr>
          <a:xfrm>
            <a:off x="8263679" y="3746767"/>
            <a:ext cx="1088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>
                <a:solidFill>
                  <a:srgbClr val="FFC000"/>
                </a:solidFill>
                <a:latin typeface="Arial" panose="020B0604020202020204" pitchFamily="34" charset="0"/>
              </a:rPr>
              <a:t>11/06/2028</a:t>
            </a:r>
          </a:p>
          <a:p>
            <a:pPr algn="ctr"/>
            <a:r>
              <a:rPr lang="pl-PL" sz="1400" dirty="0">
                <a:latin typeface="Arial" panose="020B0604020202020204" pitchFamily="34" charset="0"/>
              </a:rPr>
              <a:t>(x-18)</a:t>
            </a:r>
          </a:p>
        </p:txBody>
      </p:sp>
      <p:cxnSp>
        <p:nvCxnSpPr>
          <p:cNvPr id="41" name="Łącznik prosty 40">
            <a:extLst>
              <a:ext uri="{FF2B5EF4-FFF2-40B4-BE49-F238E27FC236}">
                <a16:creationId xmlns:a16="http://schemas.microsoft.com/office/drawing/2014/main" id="{205271E9-6E90-CE20-13DD-07B82EFDD190}"/>
              </a:ext>
            </a:extLst>
          </p:cNvPr>
          <p:cNvCxnSpPr>
            <a:cxnSpLocks/>
          </p:cNvCxnSpPr>
          <p:nvPr/>
        </p:nvCxnSpPr>
        <p:spPr>
          <a:xfrm>
            <a:off x="11080328" y="4256405"/>
            <a:ext cx="0" cy="1512567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pole tekstowe 43">
            <a:extLst>
              <a:ext uri="{FF2B5EF4-FFF2-40B4-BE49-F238E27FC236}">
                <a16:creationId xmlns:a16="http://schemas.microsoft.com/office/drawing/2014/main" id="{9B2FA6CB-A83A-7230-4C43-E6E9ADE5A2D3}"/>
              </a:ext>
            </a:extLst>
          </p:cNvPr>
          <p:cNvSpPr txBox="1"/>
          <p:nvPr/>
        </p:nvSpPr>
        <p:spPr>
          <a:xfrm>
            <a:off x="10579069" y="3681519"/>
            <a:ext cx="1088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>
                <a:solidFill>
                  <a:srgbClr val="FFC000"/>
                </a:solidFill>
                <a:latin typeface="Arial" panose="020B0604020202020204" pitchFamily="34" charset="0"/>
              </a:rPr>
              <a:t>4/06/2029</a:t>
            </a:r>
          </a:p>
          <a:p>
            <a:pPr algn="ctr"/>
            <a:r>
              <a:rPr lang="pl-PL" sz="1400" dirty="0">
                <a:latin typeface="Arial" panose="020B0604020202020204" pitchFamily="34" charset="0"/>
              </a:rPr>
              <a:t>(x-11)</a:t>
            </a:r>
          </a:p>
        </p:txBody>
      </p:sp>
      <p:sp>
        <p:nvSpPr>
          <p:cNvPr id="45" name="pole tekstowe 44">
            <a:extLst>
              <a:ext uri="{FF2B5EF4-FFF2-40B4-BE49-F238E27FC236}">
                <a16:creationId xmlns:a16="http://schemas.microsoft.com/office/drawing/2014/main" id="{E6A9B020-8B4C-A835-CC17-EC24428E85B8}"/>
              </a:ext>
            </a:extLst>
          </p:cNvPr>
          <p:cNvSpPr txBox="1"/>
          <p:nvPr/>
        </p:nvSpPr>
        <p:spPr>
          <a:xfrm>
            <a:off x="3498679" y="6968237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latin typeface="Arial" panose="020B0604020202020204" pitchFamily="34" charset="0"/>
              </a:rPr>
              <a:t>2026</a:t>
            </a:r>
            <a:endParaRPr lang="en-GB" sz="1400" dirty="0">
              <a:latin typeface="Arial" panose="020B0604020202020204" pitchFamily="34" charset="0"/>
            </a:endParaRPr>
          </a:p>
        </p:txBody>
      </p:sp>
      <p:sp>
        <p:nvSpPr>
          <p:cNvPr id="46" name="pole tekstowe 45">
            <a:extLst>
              <a:ext uri="{FF2B5EF4-FFF2-40B4-BE49-F238E27FC236}">
                <a16:creationId xmlns:a16="http://schemas.microsoft.com/office/drawing/2014/main" id="{6A088F73-946D-25B0-99E3-F1E2D37FB69F}"/>
              </a:ext>
            </a:extLst>
          </p:cNvPr>
          <p:cNvSpPr txBox="1"/>
          <p:nvPr/>
        </p:nvSpPr>
        <p:spPr>
          <a:xfrm>
            <a:off x="7073636" y="6986398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latin typeface="Arial" panose="020B0604020202020204" pitchFamily="34" charset="0"/>
              </a:rPr>
              <a:t>2027</a:t>
            </a:r>
            <a:endParaRPr lang="en-GB" sz="1400" dirty="0">
              <a:latin typeface="Arial" panose="020B0604020202020204" pitchFamily="34" charset="0"/>
            </a:endParaRPr>
          </a:p>
        </p:txBody>
      </p:sp>
      <p:sp>
        <p:nvSpPr>
          <p:cNvPr id="47" name="pole tekstowe 46">
            <a:extLst>
              <a:ext uri="{FF2B5EF4-FFF2-40B4-BE49-F238E27FC236}">
                <a16:creationId xmlns:a16="http://schemas.microsoft.com/office/drawing/2014/main" id="{BBB54CCA-9552-22E9-D9EA-2F7D17378231}"/>
              </a:ext>
            </a:extLst>
          </p:cNvPr>
          <p:cNvSpPr txBox="1"/>
          <p:nvPr/>
        </p:nvSpPr>
        <p:spPr>
          <a:xfrm>
            <a:off x="8208659" y="6986399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latin typeface="Arial" panose="020B0604020202020204" pitchFamily="34" charset="0"/>
              </a:rPr>
              <a:t>2028</a:t>
            </a:r>
            <a:endParaRPr lang="en-GB" sz="1400" dirty="0">
              <a:latin typeface="Arial" panose="020B0604020202020204" pitchFamily="34" charset="0"/>
            </a:endParaRPr>
          </a:p>
        </p:txBody>
      </p:sp>
      <p:sp>
        <p:nvSpPr>
          <p:cNvPr id="48" name="pole tekstowe 47">
            <a:extLst>
              <a:ext uri="{FF2B5EF4-FFF2-40B4-BE49-F238E27FC236}">
                <a16:creationId xmlns:a16="http://schemas.microsoft.com/office/drawing/2014/main" id="{8200CBCA-6EE0-3A1E-7613-46FC72CC2148}"/>
              </a:ext>
            </a:extLst>
          </p:cNvPr>
          <p:cNvSpPr txBox="1"/>
          <p:nvPr/>
        </p:nvSpPr>
        <p:spPr>
          <a:xfrm>
            <a:off x="11840737" y="7023358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latin typeface="Arial" panose="020B0604020202020204" pitchFamily="34" charset="0"/>
              </a:rPr>
              <a:t>2029</a:t>
            </a:r>
            <a:endParaRPr lang="en-GB" sz="1400" dirty="0">
              <a:latin typeface="Arial" panose="020B0604020202020204" pitchFamily="34" charset="0"/>
            </a:endParaRPr>
          </a:p>
        </p:txBody>
      </p:sp>
      <p:sp>
        <p:nvSpPr>
          <p:cNvPr id="28" name="pole tekstowe 27">
            <a:extLst>
              <a:ext uri="{FF2B5EF4-FFF2-40B4-BE49-F238E27FC236}">
                <a16:creationId xmlns:a16="http://schemas.microsoft.com/office/drawing/2014/main" id="{C6F34227-AC24-C673-3FEB-E5AE617AA8C8}"/>
              </a:ext>
            </a:extLst>
          </p:cNvPr>
          <p:cNvSpPr txBox="1"/>
          <p:nvPr/>
        </p:nvSpPr>
        <p:spPr>
          <a:xfrm>
            <a:off x="6809791" y="4454893"/>
            <a:ext cx="1722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>
                <a:solidFill>
                  <a:srgbClr val="FFC000"/>
                </a:solidFill>
                <a:latin typeface="Arial" panose="020B0604020202020204" pitchFamily="34" charset="0"/>
              </a:rPr>
              <a:t>12/12/2027</a:t>
            </a:r>
          </a:p>
          <a:p>
            <a:r>
              <a:rPr lang="pl-PL" sz="1400" dirty="0">
                <a:latin typeface="Arial" panose="020B0604020202020204" pitchFamily="34" charset="0"/>
              </a:rPr>
              <a:t>X-60 dla RJ 2031</a:t>
            </a:r>
          </a:p>
        </p:txBody>
      </p:sp>
      <p:cxnSp>
        <p:nvCxnSpPr>
          <p:cNvPr id="52" name="Łącznik prosty 51">
            <a:extLst>
              <a:ext uri="{FF2B5EF4-FFF2-40B4-BE49-F238E27FC236}">
                <a16:creationId xmlns:a16="http://schemas.microsoft.com/office/drawing/2014/main" id="{24795109-681E-062A-710C-ABEB24AF6968}"/>
              </a:ext>
            </a:extLst>
          </p:cNvPr>
          <p:cNvCxnSpPr>
            <a:cxnSpLocks/>
          </p:cNvCxnSpPr>
          <p:nvPr/>
        </p:nvCxnSpPr>
        <p:spPr>
          <a:xfrm>
            <a:off x="7583630" y="7023358"/>
            <a:ext cx="0" cy="940026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pole tekstowe 52">
            <a:extLst>
              <a:ext uri="{FF2B5EF4-FFF2-40B4-BE49-F238E27FC236}">
                <a16:creationId xmlns:a16="http://schemas.microsoft.com/office/drawing/2014/main" id="{C5393497-3122-8318-D8E7-DAD2F2B83935}"/>
              </a:ext>
            </a:extLst>
          </p:cNvPr>
          <p:cNvSpPr txBox="1"/>
          <p:nvPr/>
        </p:nvSpPr>
        <p:spPr>
          <a:xfrm>
            <a:off x="6762492" y="7963384"/>
            <a:ext cx="1722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>
                <a:solidFill>
                  <a:srgbClr val="FFC000"/>
                </a:solidFill>
                <a:latin typeface="Arial" panose="020B0604020202020204" pitchFamily="34" charset="0"/>
              </a:rPr>
              <a:t>12/12/2027</a:t>
            </a:r>
          </a:p>
          <a:p>
            <a:pPr algn="ctr"/>
            <a:r>
              <a:rPr lang="pl-PL" sz="1400" dirty="0">
                <a:latin typeface="Arial" panose="020B0604020202020204" pitchFamily="34" charset="0"/>
              </a:rPr>
              <a:t>X-24 </a:t>
            </a:r>
          </a:p>
          <a:p>
            <a:pPr algn="ctr"/>
            <a:r>
              <a:rPr lang="pl-PL" sz="1400" dirty="0">
                <a:latin typeface="Arial" panose="020B0604020202020204" pitchFamily="34" charset="0"/>
              </a:rPr>
              <a:t>Pierwsza publikacja TCR</a:t>
            </a:r>
          </a:p>
        </p:txBody>
      </p:sp>
      <p:cxnSp>
        <p:nvCxnSpPr>
          <p:cNvPr id="55" name="Łącznik prosty 54">
            <a:extLst>
              <a:ext uri="{FF2B5EF4-FFF2-40B4-BE49-F238E27FC236}">
                <a16:creationId xmlns:a16="http://schemas.microsoft.com/office/drawing/2014/main" id="{000F5078-91D2-F40E-42E9-27F00C445962}"/>
              </a:ext>
            </a:extLst>
          </p:cNvPr>
          <p:cNvCxnSpPr>
            <a:cxnSpLocks/>
          </p:cNvCxnSpPr>
          <p:nvPr/>
        </p:nvCxnSpPr>
        <p:spPr>
          <a:xfrm>
            <a:off x="9352132" y="7023358"/>
            <a:ext cx="0" cy="940026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pole tekstowe 55">
            <a:extLst>
              <a:ext uri="{FF2B5EF4-FFF2-40B4-BE49-F238E27FC236}">
                <a16:creationId xmlns:a16="http://schemas.microsoft.com/office/drawing/2014/main" id="{64954E83-2066-405C-E34B-68C1CB7948B3}"/>
              </a:ext>
            </a:extLst>
          </p:cNvPr>
          <p:cNvSpPr txBox="1"/>
          <p:nvPr/>
        </p:nvSpPr>
        <p:spPr>
          <a:xfrm>
            <a:off x="8807905" y="7963858"/>
            <a:ext cx="1722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>
                <a:solidFill>
                  <a:srgbClr val="FFC000"/>
                </a:solidFill>
                <a:latin typeface="Arial" panose="020B0604020202020204" pitchFamily="34" charset="0"/>
              </a:rPr>
              <a:t>10/12/2028</a:t>
            </a:r>
          </a:p>
          <a:p>
            <a:pPr algn="ctr"/>
            <a:r>
              <a:rPr lang="pl-PL" sz="1400" dirty="0">
                <a:latin typeface="Arial" panose="020B0604020202020204" pitchFamily="34" charset="0"/>
              </a:rPr>
              <a:t>X-12 </a:t>
            </a:r>
          </a:p>
          <a:p>
            <a:pPr algn="ctr"/>
            <a:r>
              <a:rPr lang="pl-PL" sz="1400" dirty="0">
                <a:latin typeface="Arial" panose="020B0604020202020204" pitchFamily="34" charset="0"/>
              </a:rPr>
              <a:t>Druga publikacja TCR</a:t>
            </a:r>
          </a:p>
        </p:txBody>
      </p:sp>
      <p:cxnSp>
        <p:nvCxnSpPr>
          <p:cNvPr id="57" name="Łącznik prosty 56">
            <a:extLst>
              <a:ext uri="{FF2B5EF4-FFF2-40B4-BE49-F238E27FC236}">
                <a16:creationId xmlns:a16="http://schemas.microsoft.com/office/drawing/2014/main" id="{F49404A9-F956-A44E-32ED-32FA8B4D3F1B}"/>
              </a:ext>
            </a:extLst>
          </p:cNvPr>
          <p:cNvCxnSpPr>
            <a:cxnSpLocks/>
          </p:cNvCxnSpPr>
          <p:nvPr/>
        </p:nvCxnSpPr>
        <p:spPr>
          <a:xfrm>
            <a:off x="12664504" y="5060722"/>
            <a:ext cx="0" cy="708250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pole tekstowe 58">
            <a:extLst>
              <a:ext uri="{FF2B5EF4-FFF2-40B4-BE49-F238E27FC236}">
                <a16:creationId xmlns:a16="http://schemas.microsoft.com/office/drawing/2014/main" id="{70A0A00F-DBF8-DE16-5935-55ED700F8659}"/>
              </a:ext>
            </a:extLst>
          </p:cNvPr>
          <p:cNvSpPr txBox="1"/>
          <p:nvPr/>
        </p:nvSpPr>
        <p:spPr>
          <a:xfrm>
            <a:off x="11603344" y="4142523"/>
            <a:ext cx="20563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>
                <a:solidFill>
                  <a:srgbClr val="FFC000"/>
                </a:solidFill>
                <a:latin typeface="Arial" panose="020B0604020202020204" pitchFamily="34" charset="0"/>
              </a:rPr>
              <a:t>03/2029</a:t>
            </a:r>
          </a:p>
          <a:p>
            <a:pPr algn="ctr"/>
            <a:r>
              <a:rPr lang="pl-PL" sz="1400" dirty="0">
                <a:latin typeface="Arial" panose="020B0604020202020204" pitchFamily="34" charset="0"/>
              </a:rPr>
              <a:t>Termin składania wniosków o </a:t>
            </a:r>
            <a:r>
              <a:rPr lang="pl-PL" sz="1400" dirty="0" err="1">
                <a:latin typeface="Arial" panose="020B0604020202020204" pitchFamily="34" charset="0"/>
              </a:rPr>
              <a:t>przep</a:t>
            </a:r>
            <a:r>
              <a:rPr lang="pl-PL" sz="1400" dirty="0">
                <a:latin typeface="Arial" panose="020B0604020202020204" pitchFamily="34" charset="0"/>
              </a:rPr>
              <a:t>. </a:t>
            </a:r>
          </a:p>
          <a:p>
            <a:pPr algn="ctr"/>
            <a:r>
              <a:rPr lang="pl-PL" sz="1400" dirty="0">
                <a:latin typeface="Arial" panose="020B0604020202020204" pitchFamily="34" charset="0"/>
              </a:rPr>
              <a:t>(x-8,5)</a:t>
            </a:r>
          </a:p>
        </p:txBody>
      </p:sp>
      <p:sp>
        <p:nvSpPr>
          <p:cNvPr id="61" name="pole tekstowe 60">
            <a:extLst>
              <a:ext uri="{FF2B5EF4-FFF2-40B4-BE49-F238E27FC236}">
                <a16:creationId xmlns:a16="http://schemas.microsoft.com/office/drawing/2014/main" id="{DB086249-B125-ABB5-B165-54BE00EAC8C4}"/>
              </a:ext>
            </a:extLst>
          </p:cNvPr>
          <p:cNvSpPr txBox="1"/>
          <p:nvPr/>
        </p:nvSpPr>
        <p:spPr>
          <a:xfrm>
            <a:off x="13285222" y="3544166"/>
            <a:ext cx="205634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>
                <a:solidFill>
                  <a:srgbClr val="FFC000"/>
                </a:solidFill>
                <a:latin typeface="Arial" panose="020B0604020202020204" pitchFamily="34" charset="0"/>
              </a:rPr>
              <a:t>06/2029</a:t>
            </a:r>
          </a:p>
          <a:p>
            <a:pPr algn="ctr"/>
            <a:r>
              <a:rPr lang="pl-PL" sz="1400" dirty="0">
                <a:latin typeface="Arial" panose="020B0604020202020204" pitchFamily="34" charset="0"/>
              </a:rPr>
              <a:t>Termin rocznego przydziału przepustowości</a:t>
            </a:r>
          </a:p>
          <a:p>
            <a:pPr algn="ctr"/>
            <a:r>
              <a:rPr lang="pl-PL" sz="1400" dirty="0">
                <a:latin typeface="Arial" panose="020B0604020202020204" pitchFamily="34" charset="0"/>
              </a:rPr>
              <a:t>(x-5,25)</a:t>
            </a:r>
          </a:p>
        </p:txBody>
      </p:sp>
      <p:cxnSp>
        <p:nvCxnSpPr>
          <p:cNvPr id="62" name="Łącznik prosty 61">
            <a:extLst>
              <a:ext uri="{FF2B5EF4-FFF2-40B4-BE49-F238E27FC236}">
                <a16:creationId xmlns:a16="http://schemas.microsoft.com/office/drawing/2014/main" id="{41D93E31-FFD6-16A2-991F-3BDAF3FA0FC5}"/>
              </a:ext>
            </a:extLst>
          </p:cNvPr>
          <p:cNvCxnSpPr>
            <a:cxnSpLocks/>
          </p:cNvCxnSpPr>
          <p:nvPr/>
        </p:nvCxnSpPr>
        <p:spPr>
          <a:xfrm>
            <a:off x="14313394" y="4709307"/>
            <a:ext cx="0" cy="1086829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ole tekstowe 2">
            <a:extLst>
              <a:ext uri="{FF2B5EF4-FFF2-40B4-BE49-F238E27FC236}">
                <a16:creationId xmlns:a16="http://schemas.microsoft.com/office/drawing/2014/main" id="{8619BD1F-181F-8A3B-6C84-015818E3410D}"/>
              </a:ext>
            </a:extLst>
          </p:cNvPr>
          <p:cNvSpPr txBox="1"/>
          <p:nvPr/>
        </p:nvSpPr>
        <p:spPr>
          <a:xfrm>
            <a:off x="4910019" y="2195714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Kamienie milowe wdrożenia projektu Rozporządzenia</a:t>
            </a:r>
            <a:endParaRPr lang="pl-PL" sz="1800" b="1" dirty="0"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3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Obraz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904864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334350BD-CAD8-4E87-2690-849C455D84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8" name="pole tekstowe 5">
            <a:extLst>
              <a:ext uri="{FF2B5EF4-FFF2-40B4-BE49-F238E27FC236}">
                <a16:creationId xmlns:a16="http://schemas.microsoft.com/office/drawing/2014/main" id="{2ACFD28C-CC6F-23BB-9F3E-D68DD3497B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9288" y="4427984"/>
            <a:ext cx="1087913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5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49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4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35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35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35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35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35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35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pl-PL" sz="4400" b="1" dirty="0">
                <a:solidFill>
                  <a:schemeClr val="bg1"/>
                </a:solidFill>
                <a:latin typeface="arial" panose="020B0604020202020204" pitchFamily="34" charset="0"/>
              </a:rPr>
              <a:t>Dziękuję za uwagę.</a:t>
            </a:r>
            <a:endParaRPr lang="en-US" sz="4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19F81247-54ED-F0D9-C903-3650675C2486}"/>
              </a:ext>
            </a:extLst>
          </p:cNvPr>
          <p:cNvSpPr txBox="1"/>
          <p:nvPr/>
        </p:nvSpPr>
        <p:spPr>
          <a:xfrm>
            <a:off x="5031656" y="8028384"/>
            <a:ext cx="10123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chemeClr val="bg1"/>
                </a:solidFill>
                <a:latin typeface="Arial" panose="020B0604020202020204" pitchFamily="34" charset="0"/>
              </a:rPr>
              <a:t>Krzysztof Grünke, </a:t>
            </a:r>
          </a:p>
          <a:p>
            <a:r>
              <a:rPr lang="pl-PL" i="1" dirty="0">
                <a:solidFill>
                  <a:schemeClr val="bg1"/>
                </a:solidFill>
                <a:latin typeface="Arial" panose="020B0604020202020204" pitchFamily="34" charset="0"/>
              </a:rPr>
              <a:t>Z-ca Dyrektora Centrum Zarządzania Ruchem Kolejowym,  PKP Polskie Linie Kolejowe S.A</a:t>
            </a:r>
            <a:r>
              <a:rPr lang="pl-PL" i="1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9404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rezentacja_plk_1">
  <a:themeElements>
    <a:clrScheme name="Niestandardowy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F497D"/>
      </a:accent1>
      <a:accent2>
        <a:srgbClr val="FFC000"/>
      </a:accent2>
      <a:accent3>
        <a:srgbClr val="BFBFB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C0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162E878698987F45A5FF492175F346EC" ma:contentTypeVersion="2" ma:contentTypeDescription="Utwórz nowy dokument." ma:contentTypeScope="" ma:versionID="49bd050a725f1aa5155472c026cac7a7">
  <xsd:schema xmlns:xsd="http://www.w3.org/2001/XMLSchema" xmlns:xs="http://www.w3.org/2001/XMLSchema" xmlns:p="http://schemas.microsoft.com/office/2006/metadata/properties" xmlns:ns2="5790c09d-5b64-4959-95f9-23650bcbd207" xmlns:ns3="f97144d6-e99f-4540-b91c-0d8d76a7c329" targetNamespace="http://schemas.microsoft.com/office/2006/metadata/properties" ma:root="true" ma:fieldsID="d149bd4118b11747f4a8999af659adeb" ns2:_="" ns3:_="">
    <xsd:import namespace="5790c09d-5b64-4959-95f9-23650bcbd207"/>
    <xsd:import namespace="f97144d6-e99f-4540-b91c-0d8d76a7c329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90c09d-5b64-4959-95f9-23650bcbd207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Wartość identyfikatora dokumentu" ma:description="Wartość identyfikatora dokumentu przypisanego do tego elementu." ma:internalName="_dlc_DocId" ma:readOnly="true">
      <xsd:simpleType>
        <xsd:restriction base="dms:Text"/>
      </xsd:simpleType>
    </xsd:element>
    <xsd:element name="_dlc_DocIdUrl" ma:index="9" nillable="true" ma:displayName="Identyfikator dokumentu" ma:description="Łącze stałe do tego dokumentu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Identyfikator trwały" ma:description="Zachowaj identyfikator podczas dodawania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7144d6-e99f-4540-b91c-0d8d76a7c329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Udostępniani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Udostępnione dla — szczegóły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LongProperties xmlns="http://schemas.microsoft.com/office/2006/metadata/longProperties"/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5790c09d-5b64-4959-95f9-23650bcbd207">4M5JP5TFURRC-618-12122</_dlc_DocId>
    <_dlc_DocIdUrl xmlns="5790c09d-5b64-4959-95f9-23650bcbd207">
      <Url>https://e-plk.plk-sa.pl/ISR/ISRz3/_layouts/15/DocIdRedir.aspx?ID=4M5JP5TFURRC-618-12122</Url>
      <Description>4M5JP5TFURRC-618-12122</Description>
    </_dlc_DocIdUrl>
  </documentManagement>
</p:properties>
</file>

<file path=customXml/item5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D9F5164-D9F3-416D-96E8-A95E0B5075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790c09d-5b64-4959-95f9-23650bcbd207"/>
    <ds:schemaRef ds:uri="f97144d6-e99f-4540-b91c-0d8d76a7c32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078BA73-9EBA-4860-BD01-6F81FDCF7367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97DF4C78-5974-4495-BAB9-B415566FEA4B}">
  <ds:schemaRefs>
    <ds:schemaRef ds:uri="http://schemas.microsoft.com/office/2006/metadata/longProperties"/>
  </ds:schemaRefs>
</ds:datastoreItem>
</file>

<file path=customXml/itemProps4.xml><?xml version="1.0" encoding="utf-8"?>
<ds:datastoreItem xmlns:ds="http://schemas.openxmlformats.org/officeDocument/2006/customXml" ds:itemID="{56C725D2-0343-450F-847C-E8FB80DD323B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790c09d-5b64-4959-95f9-23650bcbd207"/>
    <ds:schemaRef ds:uri="f97144d6-e99f-4540-b91c-0d8d76a7c329"/>
    <ds:schemaRef ds:uri="http://www.w3.org/XML/1998/namespace"/>
    <ds:schemaRef ds:uri="http://purl.org/dc/dcmitype/"/>
  </ds:schemaRefs>
</ds:datastoreItem>
</file>

<file path=customXml/itemProps5.xml><?xml version="1.0" encoding="utf-8"?>
<ds:datastoreItem xmlns:ds="http://schemas.openxmlformats.org/officeDocument/2006/customXml" ds:itemID="{1C3AB107-8523-474C-B872-7A641F4E16D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prezentacja_plk_1</Template>
  <TotalTime>17014</TotalTime>
  <Words>918</Words>
  <Application>Microsoft Office PowerPoint</Application>
  <PresentationFormat>Niestandardowy</PresentationFormat>
  <Paragraphs>206</Paragraphs>
  <Slides>10</Slides>
  <Notes>3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7" baseType="lpstr">
      <vt:lpstr>Aptos</vt:lpstr>
      <vt:lpstr>Arial</vt:lpstr>
      <vt:lpstr>Arial</vt:lpstr>
      <vt:lpstr>Calibri</vt:lpstr>
      <vt:lpstr>Times New Roman</vt:lpstr>
      <vt:lpstr>Wingdings</vt:lpstr>
      <vt:lpstr>prezentacja_plk_1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PKP Polskie Linie Kolejowe S.A.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SG2-DTP-ILG5a-DM</dc:creator>
  <cp:lastModifiedBy>Grünke Krzysztof</cp:lastModifiedBy>
  <cp:revision>1082</cp:revision>
  <cp:lastPrinted>2024-02-14T13:18:58Z</cp:lastPrinted>
  <dcterms:created xsi:type="dcterms:W3CDTF">2013-12-09T13:45:32Z</dcterms:created>
  <dcterms:modified xsi:type="dcterms:W3CDTF">2024-04-25T06:52:50Z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dlc_DocId">
    <vt:lpwstr>4M5JP5TFURRC-618-7007</vt:lpwstr>
  </property>
  <property fmtid="{D5CDD505-2E9C-101B-9397-08002B2CF9AE}" pid="3" name="_dlc_DocIdItemGuid">
    <vt:lpwstr>6269d026-ee9a-4bfe-b056-219ccfc9ad66</vt:lpwstr>
  </property>
  <property fmtid="{D5CDD505-2E9C-101B-9397-08002B2CF9AE}" pid="4" name="_dlc_DocIdUrl">
    <vt:lpwstr>https://e-plk.plk-sa.pl/ISR/ISRz3/_layouts/15/DocIdRedir.aspx?ID=4M5JP5TFURRC-618-7007, 4M5JP5TFURRC-618-7007</vt:lpwstr>
  </property>
  <property fmtid="{D5CDD505-2E9C-101B-9397-08002B2CF9AE}" pid="5" name="ContentTypeId">
    <vt:lpwstr>0x010100162E878698987F45A5FF492175F346EC</vt:lpwstr>
  </property>
</Properties>
</file>