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3">
  <p:sldMasterIdLst>
    <p:sldMasterId id="2147483648" r:id="rId1"/>
    <p:sldMasterId id="2147483677" r:id="rId2"/>
    <p:sldMasterId id="2147483698" r:id="rId3"/>
  </p:sldMasterIdLst>
  <p:notesMasterIdLst>
    <p:notesMasterId r:id="rId12"/>
  </p:notesMasterIdLst>
  <p:handoutMasterIdLst>
    <p:handoutMasterId r:id="rId13"/>
  </p:handoutMasterIdLst>
  <p:sldIdLst>
    <p:sldId id="433" r:id="rId4"/>
    <p:sldId id="488" r:id="rId5"/>
    <p:sldId id="440" r:id="rId6"/>
    <p:sldId id="489" r:id="rId7"/>
    <p:sldId id="490" r:id="rId8"/>
    <p:sldId id="491" r:id="rId9"/>
    <p:sldId id="492" r:id="rId10"/>
    <p:sldId id="487" r:id="rId11"/>
  </p:sldIdLst>
  <p:sldSz cx="12192000" cy="6858000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9DDBAE4C-8270-4A70-8407-50ABD55388EA}">
          <p14:sldIdLst>
            <p14:sldId id="433"/>
            <p14:sldId id="488"/>
            <p14:sldId id="440"/>
            <p14:sldId id="489"/>
            <p14:sldId id="490"/>
            <p14:sldId id="491"/>
            <p14:sldId id="492"/>
            <p14:sldId id="487"/>
          </p14:sldIdLst>
        </p14:section>
      </p14:sectionLst>
    </p:ext>
    <p:ext uri="{EFAFB233-063F-42B5-8137-9DF3F51BA10A}">
      <p15:sldGuideLst xmlns:p15="http://schemas.microsoft.com/office/powerpoint/2012/main">
        <p15:guide id="2" orient="horz" pos="731" userDrawn="1">
          <p15:clr>
            <a:srgbClr val="A4A3A4"/>
          </p15:clr>
        </p15:guide>
        <p15:guide id="3" orient="horz" pos="4125" userDrawn="1">
          <p15:clr>
            <a:srgbClr val="A4A3A4"/>
          </p15:clr>
        </p15:guide>
        <p15:guide id="5" orient="horz" pos="3838" userDrawn="1">
          <p15:clr>
            <a:srgbClr val="A4A3A4"/>
          </p15:clr>
        </p15:guide>
        <p15:guide id="6" orient="horz" pos="232" userDrawn="1">
          <p15:clr>
            <a:srgbClr val="A4A3A4"/>
          </p15:clr>
        </p15:guide>
        <p15:guide id="17" orient="horz" pos="3612" userDrawn="1">
          <p15:clr>
            <a:srgbClr val="A4A3A4"/>
          </p15:clr>
        </p15:guide>
        <p15:guide id="18" pos="7038" userDrawn="1">
          <p15:clr>
            <a:srgbClr val="A4A3A4"/>
          </p15:clr>
        </p15:guide>
        <p15:guide id="19" pos="642" userDrawn="1">
          <p15:clr>
            <a:srgbClr val="A4A3A4"/>
          </p15:clr>
        </p15:guide>
        <p15:guide id="20" orient="horz" pos="958" userDrawn="1">
          <p15:clr>
            <a:srgbClr val="A4A3A4"/>
          </p15:clr>
        </p15:guide>
        <p15:guide id="21" orient="horz" pos="315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3E3"/>
    <a:srgbClr val="6472B5"/>
    <a:srgbClr val="C2C4E4"/>
    <a:srgbClr val="2AA39A"/>
    <a:srgbClr val="BEDAD6"/>
    <a:srgbClr val="ABD1CC"/>
    <a:srgbClr val="F39A92"/>
    <a:srgbClr val="FBDAD4"/>
    <a:srgbClr val="EC6504"/>
    <a:srgbClr val="FAC8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3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182C228D-DB82-498E-97C7-A9C4409E5F8C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182C228D-DB82-498E-97C7-A9C4409E5F8C}" styleName="SZDC Tabl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7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7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381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solidFill>
            <a:schemeClr val="accent3">
              <a:alpha val="20000"/>
            </a:schemeClr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5758FB7-9AC5-4552-8A53-C91805E547FA}" styleName="Styl s motivem 1 – zvýraznění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272" autoAdjust="0"/>
    <p:restoredTop sz="94118" autoAdjust="0"/>
  </p:normalViewPr>
  <p:slideViewPr>
    <p:cSldViewPr snapToGrid="0">
      <p:cViewPr varScale="1">
        <p:scale>
          <a:sx n="115" d="100"/>
          <a:sy n="115" d="100"/>
        </p:scale>
        <p:origin x="762" y="108"/>
      </p:cViewPr>
      <p:guideLst>
        <p:guide orient="horz" pos="731"/>
        <p:guide orient="horz" pos="4125"/>
        <p:guide orient="horz" pos="3838"/>
        <p:guide orient="horz" pos="232"/>
        <p:guide orient="horz" pos="3612"/>
        <p:guide pos="7038"/>
        <p:guide pos="642"/>
        <p:guide orient="horz" pos="958"/>
        <p:guide orient="horz" pos="3158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2792"/>
    </p:cViewPr>
  </p:sorterViewPr>
  <p:notesViewPr>
    <p:cSldViewPr snapToGrid="0" showGuides="1">
      <p:cViewPr varScale="1">
        <p:scale>
          <a:sx n="96" d="100"/>
          <a:sy n="96" d="100"/>
        </p:scale>
        <p:origin x="2508" y="84"/>
      </p:cViewPr>
      <p:guideLst/>
    </p:cSldViewPr>
  </p:notesViewPr>
  <p:gridSpacing cx="126000" cy="126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viewProps" Target="view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>
            <a:extLst>
              <a:ext uri="{FF2B5EF4-FFF2-40B4-BE49-F238E27FC236}">
                <a16:creationId xmlns:a16="http://schemas.microsoft.com/office/drawing/2014/main" id="{37EB50CC-BD53-4016-8F6C-0344B03D0B7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42E396C1-7AA3-4E7F-AC4D-726482C1C1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17486A-06BE-408B-B5E6-9594F9E7B350}" type="datetimeFigureOut">
              <a:rPr lang="cs-CZ" smtClean="0"/>
              <a:t>25.04.2024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EE62C9A5-4DCB-46CB-B3D3-47B647D2B5B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C1E13DF8-D46A-4695-99B1-D1C5C0B63CB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E9D2E8-9312-479D-A260-921DC8DA9B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60498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48D279-CB39-4E49-B4C4-534702CDECCA}" type="datetimeFigureOut">
              <a:rPr lang="cs-CZ" smtClean="0"/>
              <a:pPr/>
              <a:t>25.04.2024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CE2BAC-C39F-4556-A179-5451CF6BF04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62545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svg"/><Relationship Id="rId5" Type="http://schemas.openxmlformats.org/officeDocument/2006/relationships/image" Target="../media/image6.png"/><Relationship Id="rId4" Type="http://schemas.openxmlformats.org/officeDocument/2006/relationships/image" Target="../media/image6.svg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1.wmf"/><Relationship Id="rId7" Type="http://schemas.openxmlformats.org/officeDocument/2006/relationships/image" Target="../media/image12.wmf"/><Relationship Id="rId2" Type="http://schemas.openxmlformats.org/officeDocument/2006/relationships/image" Target="../media/image8.w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slideLayouts/_rels/slideLayout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image" Target="../media/image17.wmf"/><Relationship Id="rId7" Type="http://schemas.openxmlformats.org/officeDocument/2006/relationships/image" Target="../media/image21.wmf"/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0.wmf"/><Relationship Id="rId5" Type="http://schemas.openxmlformats.org/officeDocument/2006/relationships/image" Target="../media/image19.wmf"/><Relationship Id="rId10" Type="http://schemas.openxmlformats.org/officeDocument/2006/relationships/image" Target="../media/image24.wmf"/><Relationship Id="rId4" Type="http://schemas.openxmlformats.org/officeDocument/2006/relationships/image" Target="../media/image18.wmf"/><Relationship Id="rId9" Type="http://schemas.openxmlformats.org/officeDocument/2006/relationships/image" Target="../media/image23.wmf"/></Relationships>
</file>

<file path=ppt/slideLayouts/_rels/slideLayout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wmf"/><Relationship Id="rId3" Type="http://schemas.openxmlformats.org/officeDocument/2006/relationships/image" Target="../media/image25.wmf"/><Relationship Id="rId7" Type="http://schemas.openxmlformats.org/officeDocument/2006/relationships/image" Target="../media/image29.wmf"/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8.wmf"/><Relationship Id="rId5" Type="http://schemas.openxmlformats.org/officeDocument/2006/relationships/image" Target="../media/image27.wmf"/><Relationship Id="rId4" Type="http://schemas.openxmlformats.org/officeDocument/2006/relationships/image" Target="../media/image26.wmf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7" Type="http://schemas.openxmlformats.org/officeDocument/2006/relationships/image" Target="../media/image35.wmf"/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4.wmf"/><Relationship Id="rId5" Type="http://schemas.openxmlformats.org/officeDocument/2006/relationships/image" Target="../media/image33.wmf"/><Relationship Id="rId4" Type="http://schemas.openxmlformats.org/officeDocument/2006/relationships/image" Target="../media/image32.wmf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7" Type="http://schemas.openxmlformats.org/officeDocument/2006/relationships/image" Target="../media/image40.wmf"/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9.wmf"/><Relationship Id="rId5" Type="http://schemas.openxmlformats.org/officeDocument/2006/relationships/image" Target="../media/image38.wmf"/><Relationship Id="rId4" Type="http://schemas.openxmlformats.org/officeDocument/2006/relationships/image" Target="../media/image37.wmf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5.svg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 userDrawn="1"/>
        </p:nvSpPr>
        <p:spPr>
          <a:xfrm>
            <a:off x="662518" y="5359350"/>
            <a:ext cx="10875433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 userDrawn="1"/>
        </p:nvSpPr>
        <p:spPr>
          <a:xfrm>
            <a:off x="0" y="5467350"/>
            <a:ext cx="12192000" cy="1390650"/>
          </a:xfrm>
          <a:prstGeom prst="rect">
            <a:avLst/>
          </a:prstGeom>
          <a:solidFill>
            <a:schemeClr val="bg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62517" y="4059080"/>
            <a:ext cx="8097309" cy="1134144"/>
          </a:xfrm>
        </p:spPr>
        <p:txBody>
          <a:bodyPr anchor="b" anchorCtr="0"/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 style</a:t>
            </a:r>
            <a:endParaRPr lang="cs-CZ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2518" y="3429000"/>
            <a:ext cx="8097308" cy="378048"/>
          </a:xfrm>
        </p:spPr>
        <p:txBody>
          <a:bodyPr anchor="b" anchorCtr="0"/>
          <a:lstStyle>
            <a:lvl1pPr marL="252000" indent="-252000" algn="l">
              <a:buClrTx/>
              <a:buFont typeface="Verdana" pitchFamily="34" charset="0"/>
              <a:buChar char="—"/>
              <a:defRPr sz="1500" b="1">
                <a:solidFill>
                  <a:schemeClr val="accent3"/>
                </a:solidFill>
              </a:defRPr>
            </a:lvl1pPr>
            <a:lvl2pPr marL="504000" indent="-252000" algn="l">
              <a:buClrTx/>
              <a:buFont typeface="Verdana" pitchFamily="34" charset="0"/>
              <a:buChar char="—"/>
              <a:defRPr sz="1500">
                <a:solidFill>
                  <a:schemeClr val="accent3"/>
                </a:solidFill>
              </a:defRPr>
            </a:lvl2pPr>
            <a:lvl3pPr marL="756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3pPr>
            <a:lvl4pPr marL="972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4pPr>
            <a:lvl5pPr marL="1188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5pPr>
            <a:lvl6pPr marL="1404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6pPr>
            <a:lvl7pPr marL="1620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7pPr>
            <a:lvl8pPr marL="1836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8pPr>
            <a:lvl9pPr marL="2052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cs-CZ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9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662518" y="6327368"/>
            <a:ext cx="8097307" cy="216000"/>
          </a:xfrm>
        </p:spPr>
        <p:txBody>
          <a:bodyPr anchor="b" anchorCtr="0"/>
          <a:lstStyle>
            <a:lvl1pPr marL="216000" indent="-216000">
              <a:buClrTx/>
              <a:defRPr sz="1100" b="1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3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662518" y="5571272"/>
            <a:ext cx="8097307" cy="496152"/>
          </a:xfrm>
        </p:spPr>
        <p:txBody>
          <a:bodyPr anchor="t" anchorCtr="0"/>
          <a:lstStyle>
            <a:lvl1pPr marL="252000" indent="-252000">
              <a:buClrTx/>
              <a:defRPr sz="1500" b="0">
                <a:solidFill>
                  <a:schemeClr val="tx1"/>
                </a:solidFill>
              </a:defRPr>
            </a:lvl1pPr>
            <a:lvl2pPr marL="468000" indent="-216000">
              <a:buClrTx/>
              <a:defRPr sz="1100" b="0">
                <a:solidFill>
                  <a:schemeClr val="tx1"/>
                </a:solidFill>
              </a:defRPr>
            </a:lvl2pPr>
            <a:lvl3pPr marL="684000" indent="-216000">
              <a:buClrTx/>
              <a:defRPr sz="1100" b="0">
                <a:solidFill>
                  <a:schemeClr val="tx1"/>
                </a:solidFill>
              </a:defRPr>
            </a:lvl3pPr>
            <a:lvl4pPr marL="936000" indent="-216000">
              <a:buClrTx/>
              <a:defRPr sz="1100" b="0">
                <a:solidFill>
                  <a:schemeClr val="tx1"/>
                </a:solidFill>
              </a:defRPr>
            </a:lvl4pPr>
            <a:lvl5pPr marL="1188000" indent="-216000">
              <a:buClrTx/>
              <a:defRPr sz="1100" b="0">
                <a:solidFill>
                  <a:schemeClr val="tx1"/>
                </a:solidFill>
              </a:defRPr>
            </a:lvl5pPr>
            <a:lvl6pPr marL="1404000" indent="-216000">
              <a:buClrTx/>
              <a:defRPr sz="1100" b="0">
                <a:solidFill>
                  <a:schemeClr val="tx1"/>
                </a:solidFill>
              </a:defRPr>
            </a:lvl6pPr>
            <a:lvl7pPr marL="1620000" indent="-216000">
              <a:buClrTx/>
              <a:defRPr sz="1100" b="0">
                <a:solidFill>
                  <a:schemeClr val="tx1"/>
                </a:solidFill>
              </a:defRPr>
            </a:lvl7pPr>
            <a:lvl8pPr marL="1836000" indent="-216000">
              <a:buClrTx/>
              <a:defRPr sz="1100" b="0">
                <a:solidFill>
                  <a:schemeClr val="tx1"/>
                </a:solidFill>
              </a:defRPr>
            </a:lvl8pPr>
            <a:lvl9pPr marL="2052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F6CCC1AE-3554-419C-8E4D-ACAF934803E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401" y="432000"/>
            <a:ext cx="1713673" cy="635688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- Print (Eco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 userDrawn="1"/>
        </p:nvSpPr>
        <p:spPr>
          <a:xfrm>
            <a:off x="662518" y="5359350"/>
            <a:ext cx="10875433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 userDrawn="1"/>
        </p:nvSpPr>
        <p:spPr>
          <a:xfrm>
            <a:off x="0" y="5467350"/>
            <a:ext cx="12192000" cy="1390650"/>
          </a:xfrm>
          <a:prstGeom prst="rect">
            <a:avLst/>
          </a:prstGeom>
          <a:solidFill>
            <a:schemeClr val="bg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62517" y="4059080"/>
            <a:ext cx="8097309" cy="1134144"/>
          </a:xfrm>
        </p:spPr>
        <p:txBody>
          <a:bodyPr anchor="b" anchorCtr="0"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 style</a:t>
            </a:r>
            <a:endParaRPr lang="cs-CZ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2518" y="3429000"/>
            <a:ext cx="8097308" cy="378048"/>
          </a:xfrm>
        </p:spPr>
        <p:txBody>
          <a:bodyPr anchor="b" anchorCtr="0"/>
          <a:lstStyle>
            <a:lvl1pPr marL="252000" indent="-252000" algn="l">
              <a:buClrTx/>
              <a:buFont typeface="Verdana" pitchFamily="34" charset="0"/>
              <a:buChar char="—"/>
              <a:defRPr sz="1500" b="1">
                <a:solidFill>
                  <a:schemeClr val="accent3"/>
                </a:solidFill>
              </a:defRPr>
            </a:lvl1pPr>
            <a:lvl2pPr marL="504000" indent="-252000" algn="l">
              <a:buClrTx/>
              <a:buFont typeface="Verdana" pitchFamily="34" charset="0"/>
              <a:buChar char="—"/>
              <a:defRPr sz="1500">
                <a:solidFill>
                  <a:schemeClr val="accent3"/>
                </a:solidFill>
              </a:defRPr>
            </a:lvl2pPr>
            <a:lvl3pPr marL="756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3pPr>
            <a:lvl4pPr marL="972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4pPr>
            <a:lvl5pPr marL="1188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5pPr>
            <a:lvl6pPr marL="1404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6pPr>
            <a:lvl7pPr marL="1620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7pPr>
            <a:lvl8pPr marL="1836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8pPr>
            <a:lvl9pPr marL="2052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cs-CZ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9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662519" y="6327367"/>
            <a:ext cx="8097308" cy="292507"/>
          </a:xfrm>
        </p:spPr>
        <p:txBody>
          <a:bodyPr anchor="b" anchorCtr="0"/>
          <a:lstStyle>
            <a:lvl1pPr marL="216000" indent="-216000">
              <a:buClrTx/>
              <a:defRPr sz="1100" b="1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3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662519" y="5571272"/>
            <a:ext cx="8097308" cy="496152"/>
          </a:xfrm>
        </p:spPr>
        <p:txBody>
          <a:bodyPr anchor="t" anchorCtr="0"/>
          <a:lstStyle>
            <a:lvl1pPr marL="252000" indent="-252000">
              <a:buClrTx/>
              <a:defRPr sz="1500" b="0">
                <a:solidFill>
                  <a:schemeClr val="tx1"/>
                </a:solidFill>
              </a:defRPr>
            </a:lvl1pPr>
            <a:lvl2pPr marL="468000" indent="-216000">
              <a:buClrTx/>
              <a:defRPr sz="1100" b="0">
                <a:solidFill>
                  <a:schemeClr val="tx1"/>
                </a:solidFill>
              </a:defRPr>
            </a:lvl2pPr>
            <a:lvl3pPr marL="684000" indent="-216000">
              <a:buClrTx/>
              <a:defRPr sz="1100" b="0">
                <a:solidFill>
                  <a:schemeClr val="tx1"/>
                </a:solidFill>
              </a:defRPr>
            </a:lvl3pPr>
            <a:lvl4pPr marL="936000" indent="-216000">
              <a:buClrTx/>
              <a:defRPr sz="1100" b="0">
                <a:solidFill>
                  <a:schemeClr val="tx1"/>
                </a:solidFill>
              </a:defRPr>
            </a:lvl4pPr>
            <a:lvl5pPr marL="1188000" indent="-216000">
              <a:buClrTx/>
              <a:defRPr sz="1100" b="0">
                <a:solidFill>
                  <a:schemeClr val="tx1"/>
                </a:solidFill>
              </a:defRPr>
            </a:lvl5pPr>
            <a:lvl6pPr marL="1404000" indent="-216000">
              <a:buClrTx/>
              <a:defRPr sz="1100" b="0">
                <a:solidFill>
                  <a:schemeClr val="tx1"/>
                </a:solidFill>
              </a:defRPr>
            </a:lvl6pPr>
            <a:lvl7pPr marL="1620000" indent="-216000">
              <a:buClrTx/>
              <a:defRPr sz="1100" b="0">
                <a:solidFill>
                  <a:schemeClr val="tx1"/>
                </a:solidFill>
              </a:defRPr>
            </a:lvl7pPr>
            <a:lvl8pPr marL="1836000" indent="-216000">
              <a:buClrTx/>
              <a:defRPr sz="1100" b="0">
                <a:solidFill>
                  <a:schemeClr val="tx1"/>
                </a:solidFill>
              </a:defRPr>
            </a:lvl8pPr>
            <a:lvl9pPr marL="2052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C3FDC2F4-0179-4805-A101-DB03E5EE1EC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5163" y="432000"/>
            <a:ext cx="1713673" cy="635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0470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2518" y="1509714"/>
            <a:ext cx="8103489" cy="406155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662518" y="5697289"/>
            <a:ext cx="10875433" cy="370137"/>
          </a:xfrm>
        </p:spPr>
        <p:txBody>
          <a:bodyPr anchor="b" anchorCtr="0"/>
          <a:lstStyle>
            <a:lvl1pPr marL="216000" indent="-216000">
              <a:buClrTx/>
              <a:defRPr sz="1100"/>
            </a:lvl1pPr>
            <a:lvl2pPr marL="432000" indent="-216000">
              <a:buClrTx/>
              <a:defRPr sz="1100"/>
            </a:lvl2pPr>
            <a:lvl3pPr marL="648000" indent="-216000">
              <a:buClrTx/>
              <a:defRPr sz="1100"/>
            </a:lvl3pPr>
            <a:lvl4pPr marL="900000" indent="-216000">
              <a:buClrTx/>
              <a:defRPr sz="1100"/>
            </a:lvl4pPr>
            <a:lvl5pPr marL="1152000" indent="-216000">
              <a:buClrTx/>
              <a:defRPr sz="1100"/>
            </a:lvl5pPr>
            <a:lvl6pPr marL="1368000" indent="-216000">
              <a:buClrTx/>
              <a:defRPr sz="1100"/>
            </a:lvl6pPr>
            <a:lvl7pPr marL="1584000" indent="-216000">
              <a:buClrTx/>
              <a:defRPr sz="1100"/>
            </a:lvl7pPr>
            <a:lvl8pPr marL="1800000" indent="-216000">
              <a:buClrTx/>
              <a:defRPr sz="1100"/>
            </a:lvl8pPr>
            <a:lvl9pPr marL="2016000" indent="-216000">
              <a:buClrTx/>
              <a:defRPr sz="1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662518" y="360000"/>
            <a:ext cx="8103489" cy="800712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/>
              <a:t>Dlouhý název příslušné prezentace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Picture 1/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2518" y="1509714"/>
            <a:ext cx="7192433" cy="406155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662518" y="5697289"/>
            <a:ext cx="10875433" cy="370137"/>
          </a:xfrm>
        </p:spPr>
        <p:txBody>
          <a:bodyPr anchor="b" anchorCtr="0"/>
          <a:lstStyle>
            <a:lvl1pPr marL="216000" indent="-216000">
              <a:buClrTx/>
              <a:defRPr sz="1100"/>
            </a:lvl1pPr>
            <a:lvl2pPr marL="432000" indent="-216000">
              <a:buClrTx/>
              <a:defRPr sz="1100"/>
            </a:lvl2pPr>
            <a:lvl3pPr marL="648000" indent="-216000">
              <a:buClrTx/>
              <a:defRPr sz="1100"/>
            </a:lvl3pPr>
            <a:lvl4pPr marL="900000" indent="-216000">
              <a:buClrTx/>
              <a:defRPr sz="1100"/>
            </a:lvl4pPr>
            <a:lvl5pPr marL="1152000" indent="-216000">
              <a:buClrTx/>
              <a:defRPr sz="1100"/>
            </a:lvl5pPr>
            <a:lvl6pPr marL="1368000" indent="-216000">
              <a:buClrTx/>
              <a:defRPr sz="1100"/>
            </a:lvl6pPr>
            <a:lvl7pPr marL="1584000" indent="-216000">
              <a:buClrTx/>
              <a:defRPr sz="1100"/>
            </a:lvl7pPr>
            <a:lvl8pPr marL="1800000" indent="-216000">
              <a:buClrTx/>
              <a:defRPr sz="1100"/>
            </a:lvl8pPr>
            <a:lvl9pPr marL="2016000" indent="-216000">
              <a:buClrTx/>
              <a:defRPr sz="1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662518" y="360000"/>
            <a:ext cx="8103489" cy="800712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8178801" y="1509714"/>
            <a:ext cx="3359151" cy="40608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cs-CZ"/>
              <a:t>Dlouhý název příslušné prezentace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Picture 1/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2519" y="1509714"/>
            <a:ext cx="5266267" cy="406155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662518" y="5697289"/>
            <a:ext cx="10875433" cy="370137"/>
          </a:xfrm>
        </p:spPr>
        <p:txBody>
          <a:bodyPr anchor="b" anchorCtr="0"/>
          <a:lstStyle>
            <a:lvl1pPr marL="216000" indent="-216000">
              <a:buClrTx/>
              <a:defRPr sz="1100"/>
            </a:lvl1pPr>
            <a:lvl2pPr marL="432000" indent="-216000">
              <a:buClrTx/>
              <a:defRPr sz="1100"/>
            </a:lvl2pPr>
            <a:lvl3pPr marL="648000" indent="-216000">
              <a:buClrTx/>
              <a:defRPr sz="1100"/>
            </a:lvl3pPr>
            <a:lvl4pPr marL="900000" indent="-216000">
              <a:buClrTx/>
              <a:defRPr sz="1100"/>
            </a:lvl4pPr>
            <a:lvl5pPr marL="1152000" indent="-216000">
              <a:buClrTx/>
              <a:defRPr sz="1100"/>
            </a:lvl5pPr>
            <a:lvl6pPr marL="1368000" indent="-216000">
              <a:buClrTx/>
              <a:defRPr sz="1100"/>
            </a:lvl6pPr>
            <a:lvl7pPr marL="1584000" indent="-216000">
              <a:buClrTx/>
              <a:defRPr sz="1100"/>
            </a:lvl7pPr>
            <a:lvl8pPr marL="1800000" indent="-216000">
              <a:buClrTx/>
              <a:defRPr sz="1100"/>
            </a:lvl8pPr>
            <a:lvl9pPr marL="2016000" indent="-216000">
              <a:buClrTx/>
              <a:defRPr sz="1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662518" y="360000"/>
            <a:ext cx="8103489" cy="800712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6263219" y="1509714"/>
            <a:ext cx="5274733" cy="4060825"/>
          </a:xfrm>
        </p:spPr>
        <p:txBody>
          <a:bodyPr/>
          <a:lstStyle/>
          <a:p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Small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2518" y="3429000"/>
            <a:ext cx="10875433" cy="214227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662518" y="5697289"/>
            <a:ext cx="10875433" cy="370137"/>
          </a:xfrm>
        </p:spPr>
        <p:txBody>
          <a:bodyPr anchor="b" anchorCtr="0"/>
          <a:lstStyle>
            <a:lvl1pPr marL="216000" indent="-216000">
              <a:buClrTx/>
              <a:defRPr sz="1100"/>
            </a:lvl1pPr>
            <a:lvl2pPr marL="432000" indent="-216000">
              <a:buClrTx/>
              <a:defRPr sz="1100"/>
            </a:lvl2pPr>
            <a:lvl3pPr marL="648000" indent="-216000">
              <a:buClrTx/>
              <a:defRPr sz="1100"/>
            </a:lvl3pPr>
            <a:lvl4pPr marL="900000" indent="-216000">
              <a:buClrTx/>
              <a:defRPr sz="1100"/>
            </a:lvl4pPr>
            <a:lvl5pPr marL="1152000" indent="-216000">
              <a:buClrTx/>
              <a:defRPr sz="1100"/>
            </a:lvl5pPr>
            <a:lvl6pPr marL="1368000" indent="-216000">
              <a:buClrTx/>
              <a:defRPr sz="1100"/>
            </a:lvl6pPr>
            <a:lvl7pPr marL="1584000" indent="-216000">
              <a:buClrTx/>
              <a:defRPr sz="1100"/>
            </a:lvl7pPr>
            <a:lvl8pPr marL="1800000" indent="-216000">
              <a:buClrTx/>
              <a:defRPr sz="1100"/>
            </a:lvl8pPr>
            <a:lvl9pPr marL="2016000" indent="-216000">
              <a:buClrTx/>
              <a:defRPr sz="1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662518" y="360000"/>
            <a:ext cx="10875433" cy="800712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645583" y="1509713"/>
            <a:ext cx="3359151" cy="1692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3" name="Picture Placeholder 8"/>
          <p:cNvSpPr>
            <a:spLocks noGrp="1"/>
          </p:cNvSpPr>
          <p:nvPr>
            <p:ph type="pic" sz="quarter" idx="15"/>
          </p:nvPr>
        </p:nvSpPr>
        <p:spPr>
          <a:xfrm>
            <a:off x="4337051" y="1509713"/>
            <a:ext cx="3517900" cy="1692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6" name="Picture Placeholder 8"/>
          <p:cNvSpPr>
            <a:spLocks noGrp="1"/>
          </p:cNvSpPr>
          <p:nvPr>
            <p:ph type="pic" sz="quarter" idx="16"/>
          </p:nvPr>
        </p:nvSpPr>
        <p:spPr>
          <a:xfrm>
            <a:off x="8187268" y="1509713"/>
            <a:ext cx="3350683" cy="1692000"/>
          </a:xfrm>
        </p:spPr>
        <p:txBody>
          <a:bodyPr/>
          <a:lstStyle/>
          <a:p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 / Section Header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-613" y="-2383"/>
            <a:ext cx="12195788" cy="5469733"/>
          </a:xfrm>
          <a:custGeom>
            <a:avLst/>
            <a:gdLst>
              <a:gd name="connsiteX0" fmla="*/ 0 w 9144000"/>
              <a:gd name="connsiteY0" fmla="*/ 1366837 h 5467349"/>
              <a:gd name="connsiteX1" fmla="*/ 1366837 w 9144000"/>
              <a:gd name="connsiteY1" fmla="*/ 1366837 h 5467349"/>
              <a:gd name="connsiteX2" fmla="*/ 1366837 w 9144000"/>
              <a:gd name="connsiteY2" fmla="*/ 0 h 5467349"/>
              <a:gd name="connsiteX3" fmla="*/ 7777163 w 9144000"/>
              <a:gd name="connsiteY3" fmla="*/ 0 h 5467349"/>
              <a:gd name="connsiteX4" fmla="*/ 7777163 w 9144000"/>
              <a:gd name="connsiteY4" fmla="*/ 1366837 h 5467349"/>
              <a:gd name="connsiteX5" fmla="*/ 9144000 w 9144000"/>
              <a:gd name="connsiteY5" fmla="*/ 1366837 h 5467349"/>
              <a:gd name="connsiteX6" fmla="*/ 9144000 w 9144000"/>
              <a:gd name="connsiteY6" fmla="*/ 4100512 h 5467349"/>
              <a:gd name="connsiteX7" fmla="*/ 7777163 w 9144000"/>
              <a:gd name="connsiteY7" fmla="*/ 4100512 h 5467349"/>
              <a:gd name="connsiteX8" fmla="*/ 7777163 w 9144000"/>
              <a:gd name="connsiteY8" fmla="*/ 5467349 h 5467349"/>
              <a:gd name="connsiteX9" fmla="*/ 1366837 w 9144000"/>
              <a:gd name="connsiteY9" fmla="*/ 5467349 h 5467349"/>
              <a:gd name="connsiteX10" fmla="*/ 1366837 w 9144000"/>
              <a:gd name="connsiteY10" fmla="*/ 4100512 h 5467349"/>
              <a:gd name="connsiteX11" fmla="*/ 0 w 9144000"/>
              <a:gd name="connsiteY11" fmla="*/ 4100512 h 5467349"/>
              <a:gd name="connsiteX12" fmla="*/ 0 w 9144000"/>
              <a:gd name="connsiteY12" fmla="*/ 1366837 h 5467349"/>
              <a:gd name="connsiteX0" fmla="*/ 4763 w 9148763"/>
              <a:gd name="connsiteY0" fmla="*/ 1366837 h 5467349"/>
              <a:gd name="connsiteX1" fmla="*/ 0 w 9148763"/>
              <a:gd name="connsiteY1" fmla="*/ 1099 h 5467349"/>
              <a:gd name="connsiteX2" fmla="*/ 1371600 w 9148763"/>
              <a:gd name="connsiteY2" fmla="*/ 0 h 5467349"/>
              <a:gd name="connsiteX3" fmla="*/ 7781926 w 9148763"/>
              <a:gd name="connsiteY3" fmla="*/ 0 h 5467349"/>
              <a:gd name="connsiteX4" fmla="*/ 7781926 w 9148763"/>
              <a:gd name="connsiteY4" fmla="*/ 1366837 h 5467349"/>
              <a:gd name="connsiteX5" fmla="*/ 9148763 w 9148763"/>
              <a:gd name="connsiteY5" fmla="*/ 1366837 h 5467349"/>
              <a:gd name="connsiteX6" fmla="*/ 9148763 w 9148763"/>
              <a:gd name="connsiteY6" fmla="*/ 4100512 h 5467349"/>
              <a:gd name="connsiteX7" fmla="*/ 7781926 w 9148763"/>
              <a:gd name="connsiteY7" fmla="*/ 4100512 h 5467349"/>
              <a:gd name="connsiteX8" fmla="*/ 7781926 w 9148763"/>
              <a:gd name="connsiteY8" fmla="*/ 5467349 h 5467349"/>
              <a:gd name="connsiteX9" fmla="*/ 1371600 w 9148763"/>
              <a:gd name="connsiteY9" fmla="*/ 5467349 h 5467349"/>
              <a:gd name="connsiteX10" fmla="*/ 1371600 w 9148763"/>
              <a:gd name="connsiteY10" fmla="*/ 4100512 h 5467349"/>
              <a:gd name="connsiteX11" fmla="*/ 4763 w 9148763"/>
              <a:gd name="connsiteY11" fmla="*/ 4100512 h 5467349"/>
              <a:gd name="connsiteX12" fmla="*/ 4763 w 9148763"/>
              <a:gd name="connsiteY12" fmla="*/ 1366837 h 5467349"/>
              <a:gd name="connsiteX0" fmla="*/ 33 w 9144033"/>
              <a:gd name="connsiteY0" fmla="*/ 1366837 h 5467349"/>
              <a:gd name="connsiteX1" fmla="*/ 54802 w 9144033"/>
              <a:gd name="connsiteY1" fmla="*/ 39199 h 5467349"/>
              <a:gd name="connsiteX2" fmla="*/ 1366870 w 9144033"/>
              <a:gd name="connsiteY2" fmla="*/ 0 h 5467349"/>
              <a:gd name="connsiteX3" fmla="*/ 7777196 w 9144033"/>
              <a:gd name="connsiteY3" fmla="*/ 0 h 5467349"/>
              <a:gd name="connsiteX4" fmla="*/ 7777196 w 9144033"/>
              <a:gd name="connsiteY4" fmla="*/ 1366837 h 5467349"/>
              <a:gd name="connsiteX5" fmla="*/ 9144033 w 9144033"/>
              <a:gd name="connsiteY5" fmla="*/ 1366837 h 5467349"/>
              <a:gd name="connsiteX6" fmla="*/ 9144033 w 9144033"/>
              <a:gd name="connsiteY6" fmla="*/ 4100512 h 5467349"/>
              <a:gd name="connsiteX7" fmla="*/ 7777196 w 9144033"/>
              <a:gd name="connsiteY7" fmla="*/ 4100512 h 5467349"/>
              <a:gd name="connsiteX8" fmla="*/ 7777196 w 9144033"/>
              <a:gd name="connsiteY8" fmla="*/ 5467349 h 5467349"/>
              <a:gd name="connsiteX9" fmla="*/ 1366870 w 9144033"/>
              <a:gd name="connsiteY9" fmla="*/ 5467349 h 5467349"/>
              <a:gd name="connsiteX10" fmla="*/ 1366870 w 9144033"/>
              <a:gd name="connsiteY10" fmla="*/ 4100512 h 5467349"/>
              <a:gd name="connsiteX11" fmla="*/ 33 w 9144033"/>
              <a:gd name="connsiteY11" fmla="*/ 4100512 h 5467349"/>
              <a:gd name="connsiteX12" fmla="*/ 33 w 9144033"/>
              <a:gd name="connsiteY12" fmla="*/ 1366837 h 5467349"/>
              <a:gd name="connsiteX0" fmla="*/ 458 w 9144458"/>
              <a:gd name="connsiteY0" fmla="*/ 1368119 h 5468631"/>
              <a:gd name="connsiteX1" fmla="*/ 458 w 9144458"/>
              <a:gd name="connsiteY1" fmla="*/ 0 h 5468631"/>
              <a:gd name="connsiteX2" fmla="*/ 1367295 w 9144458"/>
              <a:gd name="connsiteY2" fmla="*/ 1282 h 5468631"/>
              <a:gd name="connsiteX3" fmla="*/ 7777621 w 9144458"/>
              <a:gd name="connsiteY3" fmla="*/ 1282 h 5468631"/>
              <a:gd name="connsiteX4" fmla="*/ 7777621 w 9144458"/>
              <a:gd name="connsiteY4" fmla="*/ 1368119 h 5468631"/>
              <a:gd name="connsiteX5" fmla="*/ 9144458 w 9144458"/>
              <a:gd name="connsiteY5" fmla="*/ 1368119 h 5468631"/>
              <a:gd name="connsiteX6" fmla="*/ 9144458 w 9144458"/>
              <a:gd name="connsiteY6" fmla="*/ 4101794 h 5468631"/>
              <a:gd name="connsiteX7" fmla="*/ 7777621 w 9144458"/>
              <a:gd name="connsiteY7" fmla="*/ 4101794 h 5468631"/>
              <a:gd name="connsiteX8" fmla="*/ 7777621 w 9144458"/>
              <a:gd name="connsiteY8" fmla="*/ 5468631 h 5468631"/>
              <a:gd name="connsiteX9" fmla="*/ 1367295 w 9144458"/>
              <a:gd name="connsiteY9" fmla="*/ 5468631 h 5468631"/>
              <a:gd name="connsiteX10" fmla="*/ 1367295 w 9144458"/>
              <a:gd name="connsiteY10" fmla="*/ 4101794 h 5468631"/>
              <a:gd name="connsiteX11" fmla="*/ 458 w 9144458"/>
              <a:gd name="connsiteY11" fmla="*/ 4101794 h 5468631"/>
              <a:gd name="connsiteX12" fmla="*/ 458 w 9144458"/>
              <a:gd name="connsiteY12" fmla="*/ 1368119 h 5468631"/>
              <a:gd name="connsiteX0" fmla="*/ 458 w 9146840"/>
              <a:gd name="connsiteY0" fmla="*/ 1369219 h 5469731"/>
              <a:gd name="connsiteX1" fmla="*/ 458 w 9146840"/>
              <a:gd name="connsiteY1" fmla="*/ 1100 h 5469731"/>
              <a:gd name="connsiteX2" fmla="*/ 1367295 w 9146840"/>
              <a:gd name="connsiteY2" fmla="*/ 2382 h 5469731"/>
              <a:gd name="connsiteX3" fmla="*/ 7777621 w 9146840"/>
              <a:gd name="connsiteY3" fmla="*/ 2382 h 5469731"/>
              <a:gd name="connsiteX4" fmla="*/ 9146840 w 9146840"/>
              <a:gd name="connsiteY4" fmla="*/ 0 h 5469731"/>
              <a:gd name="connsiteX5" fmla="*/ 9144458 w 9146840"/>
              <a:gd name="connsiteY5" fmla="*/ 1369219 h 5469731"/>
              <a:gd name="connsiteX6" fmla="*/ 9144458 w 9146840"/>
              <a:gd name="connsiteY6" fmla="*/ 4102894 h 5469731"/>
              <a:gd name="connsiteX7" fmla="*/ 7777621 w 9146840"/>
              <a:gd name="connsiteY7" fmla="*/ 4102894 h 5469731"/>
              <a:gd name="connsiteX8" fmla="*/ 7777621 w 9146840"/>
              <a:gd name="connsiteY8" fmla="*/ 5469731 h 5469731"/>
              <a:gd name="connsiteX9" fmla="*/ 1367295 w 9146840"/>
              <a:gd name="connsiteY9" fmla="*/ 5469731 h 5469731"/>
              <a:gd name="connsiteX10" fmla="*/ 1367295 w 9146840"/>
              <a:gd name="connsiteY10" fmla="*/ 4102894 h 5469731"/>
              <a:gd name="connsiteX11" fmla="*/ 458 w 9146840"/>
              <a:gd name="connsiteY11" fmla="*/ 4102894 h 5469731"/>
              <a:gd name="connsiteX12" fmla="*/ 458 w 9146840"/>
              <a:gd name="connsiteY12" fmla="*/ 1369219 h 5469731"/>
              <a:gd name="connsiteX0" fmla="*/ 458 w 9146840"/>
              <a:gd name="connsiteY0" fmla="*/ 1369219 h 5469731"/>
              <a:gd name="connsiteX1" fmla="*/ 458 w 9146840"/>
              <a:gd name="connsiteY1" fmla="*/ 1100 h 5469731"/>
              <a:gd name="connsiteX2" fmla="*/ 1367295 w 9146840"/>
              <a:gd name="connsiteY2" fmla="*/ 2382 h 5469731"/>
              <a:gd name="connsiteX3" fmla="*/ 7777621 w 9146840"/>
              <a:gd name="connsiteY3" fmla="*/ 2382 h 5469731"/>
              <a:gd name="connsiteX4" fmla="*/ 9146840 w 9146840"/>
              <a:gd name="connsiteY4" fmla="*/ 0 h 5469731"/>
              <a:gd name="connsiteX5" fmla="*/ 9144458 w 9146840"/>
              <a:gd name="connsiteY5" fmla="*/ 1369219 h 5469731"/>
              <a:gd name="connsiteX6" fmla="*/ 9144458 w 9146840"/>
              <a:gd name="connsiteY6" fmla="*/ 4102894 h 5469731"/>
              <a:gd name="connsiteX7" fmla="*/ 7777621 w 9146840"/>
              <a:gd name="connsiteY7" fmla="*/ 4102894 h 5469731"/>
              <a:gd name="connsiteX8" fmla="*/ 7777621 w 9146840"/>
              <a:gd name="connsiteY8" fmla="*/ 5360194 h 5469731"/>
              <a:gd name="connsiteX9" fmla="*/ 1367295 w 9146840"/>
              <a:gd name="connsiteY9" fmla="*/ 5469731 h 5469731"/>
              <a:gd name="connsiteX10" fmla="*/ 1367295 w 9146840"/>
              <a:gd name="connsiteY10" fmla="*/ 4102894 h 5469731"/>
              <a:gd name="connsiteX11" fmla="*/ 458 w 9146840"/>
              <a:gd name="connsiteY11" fmla="*/ 4102894 h 5469731"/>
              <a:gd name="connsiteX12" fmla="*/ 458 w 9146840"/>
              <a:gd name="connsiteY12" fmla="*/ 1369219 h 5469731"/>
              <a:gd name="connsiteX0" fmla="*/ 458 w 9146840"/>
              <a:gd name="connsiteY0" fmla="*/ 1369219 h 5360194"/>
              <a:gd name="connsiteX1" fmla="*/ 458 w 9146840"/>
              <a:gd name="connsiteY1" fmla="*/ 1100 h 5360194"/>
              <a:gd name="connsiteX2" fmla="*/ 1367295 w 9146840"/>
              <a:gd name="connsiteY2" fmla="*/ 2382 h 5360194"/>
              <a:gd name="connsiteX3" fmla="*/ 7777621 w 9146840"/>
              <a:gd name="connsiteY3" fmla="*/ 2382 h 5360194"/>
              <a:gd name="connsiteX4" fmla="*/ 9146840 w 9146840"/>
              <a:gd name="connsiteY4" fmla="*/ 0 h 5360194"/>
              <a:gd name="connsiteX5" fmla="*/ 9144458 w 9146840"/>
              <a:gd name="connsiteY5" fmla="*/ 1369219 h 5360194"/>
              <a:gd name="connsiteX6" fmla="*/ 9144458 w 9146840"/>
              <a:gd name="connsiteY6" fmla="*/ 4102894 h 5360194"/>
              <a:gd name="connsiteX7" fmla="*/ 7777621 w 9146840"/>
              <a:gd name="connsiteY7" fmla="*/ 4102894 h 5360194"/>
              <a:gd name="connsiteX8" fmla="*/ 7777621 w 9146840"/>
              <a:gd name="connsiteY8" fmla="*/ 5360194 h 5360194"/>
              <a:gd name="connsiteX9" fmla="*/ 1367295 w 9146840"/>
              <a:gd name="connsiteY9" fmla="*/ 5360194 h 5360194"/>
              <a:gd name="connsiteX10" fmla="*/ 1367295 w 9146840"/>
              <a:gd name="connsiteY10" fmla="*/ 4102894 h 5360194"/>
              <a:gd name="connsiteX11" fmla="*/ 458 w 9146840"/>
              <a:gd name="connsiteY11" fmla="*/ 4102894 h 5360194"/>
              <a:gd name="connsiteX12" fmla="*/ 458 w 9146840"/>
              <a:gd name="connsiteY12" fmla="*/ 1369219 h 5360194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77621 w 9146840"/>
              <a:gd name="connsiteY7" fmla="*/ 4102894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4102894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77621 w 9146840"/>
              <a:gd name="connsiteY7" fmla="*/ 4102894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80003 w 9146840"/>
              <a:gd name="connsiteY7" fmla="*/ 5467350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5472112 h 5472113"/>
              <a:gd name="connsiteX7" fmla="*/ 7780003 w 9146840"/>
              <a:gd name="connsiteY7" fmla="*/ 5467350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5472112 h 5472113"/>
              <a:gd name="connsiteX7" fmla="*/ 7780003 w 9146840"/>
              <a:gd name="connsiteY7" fmla="*/ 5469731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1367295 w 9146840"/>
              <a:gd name="connsiteY9" fmla="*/ 5360194 h 5472112"/>
              <a:gd name="connsiteX10" fmla="*/ 498138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2902 w 9146840"/>
              <a:gd name="connsiteY9" fmla="*/ 5362576 h 5472112"/>
              <a:gd name="connsiteX10" fmla="*/ 498138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2902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8644397 w 9146840"/>
              <a:gd name="connsiteY7" fmla="*/ 5472112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8644397 w 9146840"/>
              <a:gd name="connsiteY7" fmla="*/ 5472112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72112 h 5472112"/>
              <a:gd name="connsiteX12" fmla="*/ 458 w 9146840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2443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2443 w 9148764"/>
              <a:gd name="connsiteY10" fmla="*/ 5467351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0061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69731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0061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69732"/>
              <a:gd name="connsiteX1" fmla="*/ 2382 w 9148764"/>
              <a:gd name="connsiteY1" fmla="*/ 1100 h 5469732"/>
              <a:gd name="connsiteX2" fmla="*/ 1369219 w 9148764"/>
              <a:gd name="connsiteY2" fmla="*/ 2382 h 5469732"/>
              <a:gd name="connsiteX3" fmla="*/ 7779545 w 9148764"/>
              <a:gd name="connsiteY3" fmla="*/ 2382 h 5469732"/>
              <a:gd name="connsiteX4" fmla="*/ 9148764 w 9148764"/>
              <a:gd name="connsiteY4" fmla="*/ 0 h 5469732"/>
              <a:gd name="connsiteX5" fmla="*/ 9146382 w 9148764"/>
              <a:gd name="connsiteY5" fmla="*/ 1369219 h 5469732"/>
              <a:gd name="connsiteX6" fmla="*/ 9146382 w 9148764"/>
              <a:gd name="connsiteY6" fmla="*/ 5469731 h 5469732"/>
              <a:gd name="connsiteX7" fmla="*/ 8646321 w 9148764"/>
              <a:gd name="connsiteY7" fmla="*/ 5469731 h 5469732"/>
              <a:gd name="connsiteX8" fmla="*/ 8648701 w 9148764"/>
              <a:gd name="connsiteY8" fmla="*/ 5360194 h 5469732"/>
              <a:gd name="connsiteX9" fmla="*/ 502445 w 9148764"/>
              <a:gd name="connsiteY9" fmla="*/ 5362576 h 5469732"/>
              <a:gd name="connsiteX10" fmla="*/ 500061 w 9148764"/>
              <a:gd name="connsiteY10" fmla="*/ 5469732 h 5469732"/>
              <a:gd name="connsiteX11" fmla="*/ 0 w 9148764"/>
              <a:gd name="connsiteY11" fmla="*/ 5467350 h 5469732"/>
              <a:gd name="connsiteX12" fmla="*/ 2382 w 9148764"/>
              <a:gd name="connsiteY12" fmla="*/ 1369219 h 5469732"/>
              <a:gd name="connsiteX0" fmla="*/ 459 w 9146841"/>
              <a:gd name="connsiteY0" fmla="*/ 1369219 h 5469732"/>
              <a:gd name="connsiteX1" fmla="*/ 459 w 9146841"/>
              <a:gd name="connsiteY1" fmla="*/ 1100 h 5469732"/>
              <a:gd name="connsiteX2" fmla="*/ 1367296 w 9146841"/>
              <a:gd name="connsiteY2" fmla="*/ 2382 h 5469732"/>
              <a:gd name="connsiteX3" fmla="*/ 7777622 w 9146841"/>
              <a:gd name="connsiteY3" fmla="*/ 2382 h 5469732"/>
              <a:gd name="connsiteX4" fmla="*/ 9146841 w 9146841"/>
              <a:gd name="connsiteY4" fmla="*/ 0 h 5469732"/>
              <a:gd name="connsiteX5" fmla="*/ 9144459 w 9146841"/>
              <a:gd name="connsiteY5" fmla="*/ 1369219 h 5469732"/>
              <a:gd name="connsiteX6" fmla="*/ 9144459 w 9146841"/>
              <a:gd name="connsiteY6" fmla="*/ 5469731 h 5469732"/>
              <a:gd name="connsiteX7" fmla="*/ 8644398 w 9146841"/>
              <a:gd name="connsiteY7" fmla="*/ 5469731 h 5469732"/>
              <a:gd name="connsiteX8" fmla="*/ 8646778 w 9146841"/>
              <a:gd name="connsiteY8" fmla="*/ 5360194 h 5469732"/>
              <a:gd name="connsiteX9" fmla="*/ 500522 w 9146841"/>
              <a:gd name="connsiteY9" fmla="*/ 5362576 h 5469732"/>
              <a:gd name="connsiteX10" fmla="*/ 498138 w 9146841"/>
              <a:gd name="connsiteY10" fmla="*/ 5469732 h 5469732"/>
              <a:gd name="connsiteX11" fmla="*/ 458 w 9146841"/>
              <a:gd name="connsiteY11" fmla="*/ 5467350 h 5469732"/>
              <a:gd name="connsiteX12" fmla="*/ 459 w 9146841"/>
              <a:gd name="connsiteY12" fmla="*/ 1369219 h 5469732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0522 w 9146841"/>
              <a:gd name="connsiteY9" fmla="*/ 5362576 h 5469731"/>
              <a:gd name="connsiteX10" fmla="*/ 498138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0522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2903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7350 h 5469731"/>
              <a:gd name="connsiteX8" fmla="*/ 8646778 w 9146841"/>
              <a:gd name="connsiteY8" fmla="*/ 5360194 h 5469731"/>
              <a:gd name="connsiteX9" fmla="*/ 502903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4398 w 9146841"/>
              <a:gd name="connsiteY7" fmla="*/ 5467350 h 5467351"/>
              <a:gd name="connsiteX8" fmla="*/ 8646778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46778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44396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0194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4968 h 5469731"/>
              <a:gd name="connsiteX7" fmla="*/ 8642016 w 9146841"/>
              <a:gd name="connsiteY7" fmla="*/ 5469731 h 5469731"/>
              <a:gd name="connsiteX8" fmla="*/ 8639633 w 9146841"/>
              <a:gd name="connsiteY8" fmla="*/ 5364956 h 5469731"/>
              <a:gd name="connsiteX9" fmla="*/ 502903 w 9146841"/>
              <a:gd name="connsiteY9" fmla="*/ 5364958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7337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9146841" h="5467351">
                <a:moveTo>
                  <a:pt x="459" y="1369219"/>
                </a:moveTo>
                <a:cubicBezTo>
                  <a:pt x="-1129" y="913973"/>
                  <a:pt x="2047" y="456346"/>
                  <a:pt x="459" y="1100"/>
                </a:cubicBezTo>
                <a:lnTo>
                  <a:pt x="1367296" y="2382"/>
                </a:lnTo>
                <a:lnTo>
                  <a:pt x="7777622" y="2382"/>
                </a:lnTo>
                <a:lnTo>
                  <a:pt x="9146841" y="0"/>
                </a:lnTo>
                <a:lnTo>
                  <a:pt x="9144459" y="1369219"/>
                </a:lnTo>
                <a:lnTo>
                  <a:pt x="9144459" y="5464968"/>
                </a:lnTo>
                <a:lnTo>
                  <a:pt x="8642016" y="5467350"/>
                </a:lnTo>
                <a:cubicBezTo>
                  <a:pt x="8642809" y="5430044"/>
                  <a:pt x="8638840" y="5404643"/>
                  <a:pt x="8639633" y="5367337"/>
                </a:cubicBezTo>
                <a:lnTo>
                  <a:pt x="502903" y="5364958"/>
                </a:lnTo>
                <a:cubicBezTo>
                  <a:pt x="502109" y="5400677"/>
                  <a:pt x="501314" y="5431632"/>
                  <a:pt x="500520" y="5467351"/>
                </a:cubicBezTo>
                <a:lnTo>
                  <a:pt x="458" y="5467350"/>
                </a:lnTo>
                <a:cubicBezTo>
                  <a:pt x="458" y="4099719"/>
                  <a:pt x="459" y="2736850"/>
                  <a:pt x="459" y="1369219"/>
                </a:cubicBezTo>
                <a:close/>
              </a:path>
            </a:pathLst>
          </a:custGeom>
        </p:spPr>
        <p:txBody>
          <a:bodyPr/>
          <a:lstStyle/>
          <a:p>
            <a:endParaRPr lang="cs-CZ"/>
          </a:p>
        </p:txBody>
      </p:sp>
      <p:sp>
        <p:nvSpPr>
          <p:cNvPr id="17" name="Rectangle 16"/>
          <p:cNvSpPr/>
          <p:nvPr userDrawn="1"/>
        </p:nvSpPr>
        <p:spPr>
          <a:xfrm>
            <a:off x="664634" y="5357813"/>
            <a:ext cx="10862733" cy="218586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5467350"/>
            <a:ext cx="12192000" cy="139065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1109081" y="6327369"/>
            <a:ext cx="7656928" cy="22107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Dlouhý název příslušné prezentace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>
          <a:xfrm>
            <a:off x="662518" y="5554801"/>
            <a:ext cx="8103491" cy="496425"/>
          </a:xfrm>
        </p:spPr>
        <p:txBody>
          <a:bodyPr/>
          <a:lstStyle>
            <a:lvl1pPr>
              <a:defRPr sz="2000" b="1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12D2897D-48A9-4CCE-82E2-4BC65B962FF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593" y="6327369"/>
            <a:ext cx="251066" cy="1992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ou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662518" y="5359350"/>
            <a:ext cx="10875433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2381" y="5467350"/>
            <a:ext cx="12192000" cy="1390650"/>
          </a:xfrm>
          <a:prstGeom prst="rect">
            <a:avLst/>
          </a:prstGeom>
          <a:solidFill>
            <a:schemeClr val="tx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1109318" y="6327369"/>
            <a:ext cx="7656928" cy="22107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Dlouhý název příslušné prezentace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7D197832-5A71-48F0-B9EC-7F3027D007C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5954" y="6328801"/>
            <a:ext cx="251066" cy="19925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extLst mod="1"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Orang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662518" y="5359350"/>
            <a:ext cx="10875433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5467350"/>
            <a:ext cx="12192000" cy="139065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C4890DAF-EDDE-4119-90E1-92F2070C65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552384" y="6327369"/>
            <a:ext cx="1212619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370C89B5-F99E-44E6-9CB8-D93761BA4F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09079" y="6327369"/>
            <a:ext cx="7656928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Dlouhý název příslušné prezentace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B34DD523-862E-439A-AAE3-DD77172708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96534" y="6327369"/>
            <a:ext cx="641417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100" b="1"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93287F3D-0FC2-4F70-A78C-C9374EB74ED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865" y="6328800"/>
            <a:ext cx="251066" cy="199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721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extLst mod="1"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imated Section Header A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662518" y="5359350"/>
            <a:ext cx="10875433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5467350"/>
            <a:ext cx="12192000" cy="139065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C4890DAF-EDDE-4119-90E1-92F2070C65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552384" y="6327369"/>
            <a:ext cx="1212619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370C89B5-F99E-44E6-9CB8-D93761BA4F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02731" y="6327369"/>
            <a:ext cx="7656928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Dlouhý název příslušné prezentace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B34DD523-862E-439A-AAE3-DD77172708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96534" y="6327369"/>
            <a:ext cx="641417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100" b="1"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14" name="Obrázek 13">
            <a:extLst>
              <a:ext uri="{FF2B5EF4-FFF2-40B4-BE49-F238E27FC236}">
                <a16:creationId xmlns:a16="http://schemas.microsoft.com/office/drawing/2014/main" id="{6713BF3C-9C9F-4D89-A1D0-94F5721B1A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75" y="6328800"/>
            <a:ext cx="251066" cy="199260"/>
          </a:xfrm>
          <a:prstGeom prst="rect">
            <a:avLst/>
          </a:prstGeom>
        </p:spPr>
      </p:pic>
      <p:pic>
        <p:nvPicPr>
          <p:cNvPr id="34" name="Koleje">
            <a:extLst>
              <a:ext uri="{FF2B5EF4-FFF2-40B4-BE49-F238E27FC236}">
                <a16:creationId xmlns:a16="http://schemas.microsoft.com/office/drawing/2014/main" id="{C75F96B3-4469-4CDA-B248-B8A91AF4E32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/>
        </p:blipFill>
        <p:spPr>
          <a:xfrm>
            <a:off x="106603" y="2317044"/>
            <a:ext cx="11978793" cy="2223911"/>
          </a:xfrm>
          <a:prstGeom prst="rect">
            <a:avLst/>
          </a:prstGeom>
        </p:spPr>
      </p:pic>
      <p:pic>
        <p:nvPicPr>
          <p:cNvPr id="35" name="Vlak 2">
            <a:extLst>
              <a:ext uri="{FF2B5EF4-FFF2-40B4-BE49-F238E27FC236}">
                <a16:creationId xmlns:a16="http://schemas.microsoft.com/office/drawing/2014/main" id="{FD538BF4-BED6-410D-A53F-C04FFA821BC5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/>
        </p:blipFill>
        <p:spPr>
          <a:xfrm>
            <a:off x="7030873" y="2317044"/>
            <a:ext cx="5218852" cy="1512711"/>
          </a:xfrm>
          <a:prstGeom prst="rect">
            <a:avLst/>
          </a:prstGeom>
        </p:spPr>
      </p:pic>
      <p:cxnSp>
        <p:nvCxnSpPr>
          <p:cNvPr id="3" name="Přímá spojnice 2">
            <a:extLst>
              <a:ext uri="{FF2B5EF4-FFF2-40B4-BE49-F238E27FC236}">
                <a16:creationId xmlns:a16="http://schemas.microsoft.com/office/drawing/2014/main" id="{EE66F1E5-068F-4016-B946-46C515D52D82}"/>
              </a:ext>
            </a:extLst>
          </p:cNvPr>
          <p:cNvCxnSpPr>
            <a:cxnSpLocks/>
          </p:cNvCxnSpPr>
          <p:nvPr userDrawn="1"/>
        </p:nvCxnSpPr>
        <p:spPr>
          <a:xfrm>
            <a:off x="5629275" y="3829755"/>
            <a:ext cx="6652624" cy="0"/>
          </a:xfrm>
          <a:prstGeom prst="line">
            <a:avLst/>
          </a:prstGeom>
          <a:ln w="12700">
            <a:solidFill>
              <a:schemeClr val="bg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" name="Vlak 1">
            <a:extLst>
              <a:ext uri="{FF2B5EF4-FFF2-40B4-BE49-F238E27FC236}">
                <a16:creationId xmlns:a16="http://schemas.microsoft.com/office/drawing/2014/main" id="{ED61E23A-7E43-4B10-866B-FEE85E284FCE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rcRect/>
          <a:stretch/>
        </p:blipFill>
        <p:spPr>
          <a:xfrm>
            <a:off x="-57358" y="2751666"/>
            <a:ext cx="5963066" cy="135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424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imated Section Header B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Trať 1 B" descr="Trat 1B">
            <a:extLst>
              <a:ext uri="{FF2B5EF4-FFF2-40B4-BE49-F238E27FC236}">
                <a16:creationId xmlns:a16="http://schemas.microsoft.com/office/drawing/2014/main" id="{9FD7365C-55D5-43B6-B232-B67FBE85A90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7825" y="2870600"/>
            <a:ext cx="8568267" cy="1896533"/>
          </a:xfrm>
          <a:prstGeom prst="rect">
            <a:avLst/>
          </a:prstGeom>
        </p:spPr>
      </p:pic>
      <p:sp>
        <p:nvSpPr>
          <p:cNvPr id="6" name="Rectangle 5"/>
          <p:cNvSpPr/>
          <p:nvPr userDrawn="1"/>
        </p:nvSpPr>
        <p:spPr>
          <a:xfrm>
            <a:off x="662518" y="5359350"/>
            <a:ext cx="10875433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5467350"/>
            <a:ext cx="12192000" cy="139065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C4890DAF-EDDE-4119-90E1-92F2070C65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552384" y="6327369"/>
            <a:ext cx="1212619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B34DD523-862E-439A-AAE3-DD77172708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96534" y="6327369"/>
            <a:ext cx="641417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100" b="1"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8185E66E-3F1A-4529-A028-AFD2897743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02731" y="6327369"/>
            <a:ext cx="7656928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Dlouhý název příslušné prezentace</a:t>
            </a:r>
          </a:p>
        </p:txBody>
      </p:sp>
      <p:pic>
        <p:nvPicPr>
          <p:cNvPr id="21" name="Obrázek 20">
            <a:extLst>
              <a:ext uri="{FF2B5EF4-FFF2-40B4-BE49-F238E27FC236}">
                <a16:creationId xmlns:a16="http://schemas.microsoft.com/office/drawing/2014/main" id="{57FDFAE9-015C-4B8F-8887-87412DC33B0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75" y="6328800"/>
            <a:ext cx="251066" cy="199260"/>
          </a:xfrm>
          <a:prstGeom prst="rect">
            <a:avLst/>
          </a:prstGeom>
        </p:spPr>
      </p:pic>
      <p:pic>
        <p:nvPicPr>
          <p:cNvPr id="28" name="Trať 1 A">
            <a:extLst>
              <a:ext uri="{FF2B5EF4-FFF2-40B4-BE49-F238E27FC236}">
                <a16:creationId xmlns:a16="http://schemas.microsoft.com/office/drawing/2014/main" id="{8CA020A5-7044-4FD2-8D68-53BF6F8CDDD4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9077" y="1500711"/>
            <a:ext cx="2208994" cy="3518640"/>
          </a:xfrm>
          <a:prstGeom prst="rect">
            <a:avLst/>
          </a:prstGeom>
        </p:spPr>
      </p:pic>
      <p:pic>
        <p:nvPicPr>
          <p:cNvPr id="32" name="POI">
            <a:extLst>
              <a:ext uri="{FF2B5EF4-FFF2-40B4-BE49-F238E27FC236}">
                <a16:creationId xmlns:a16="http://schemas.microsoft.com/office/drawing/2014/main" id="{D2959A0B-D6B1-489E-8883-4EAD0A86F951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2867" y="2802461"/>
            <a:ext cx="535219" cy="690120"/>
          </a:xfrm>
          <a:prstGeom prst="rect">
            <a:avLst/>
          </a:prstGeom>
        </p:spPr>
      </p:pic>
      <p:pic>
        <p:nvPicPr>
          <p:cNvPr id="33" name="Vyluka">
            <a:extLst>
              <a:ext uri="{FF2B5EF4-FFF2-40B4-BE49-F238E27FC236}">
                <a16:creationId xmlns:a16="http://schemas.microsoft.com/office/drawing/2014/main" id="{6EDDE4DE-9808-4C7D-B532-ED782E37AC95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9133" y="3115437"/>
            <a:ext cx="1216406" cy="1059480"/>
          </a:xfrm>
          <a:prstGeom prst="rect">
            <a:avLst/>
          </a:prstGeom>
        </p:spPr>
      </p:pic>
      <p:pic>
        <p:nvPicPr>
          <p:cNvPr id="34" name="Trasa vyluky">
            <a:extLst>
              <a:ext uri="{FF2B5EF4-FFF2-40B4-BE49-F238E27FC236}">
                <a16:creationId xmlns:a16="http://schemas.microsoft.com/office/drawing/2014/main" id="{E9C6221E-AE19-4D63-B99E-4D6D665FEB6C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034" y="2076711"/>
            <a:ext cx="3824382" cy="1526040"/>
          </a:xfrm>
          <a:prstGeom prst="rect">
            <a:avLst/>
          </a:prstGeom>
        </p:spPr>
      </p:pic>
      <p:pic>
        <p:nvPicPr>
          <p:cNvPr id="5" name="Trať 2 a 3">
            <a:extLst>
              <a:ext uri="{FF2B5EF4-FFF2-40B4-BE49-F238E27FC236}">
                <a16:creationId xmlns:a16="http://schemas.microsoft.com/office/drawing/2014/main" id="{F6ED7A61-B68E-4540-AD52-2B7A5AF95476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5726" y="1862257"/>
            <a:ext cx="4188178" cy="169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46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imated Section Header C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662518" y="5359350"/>
            <a:ext cx="10875433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5467350"/>
            <a:ext cx="12192000" cy="139065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C4890DAF-EDDE-4119-90E1-92F2070C65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552384" y="6327369"/>
            <a:ext cx="1212619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B34DD523-862E-439A-AAE3-DD77172708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96534" y="6327369"/>
            <a:ext cx="641417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100" b="1"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4" name="Footer Placeholder 4">
            <a:extLst>
              <a:ext uri="{FF2B5EF4-FFF2-40B4-BE49-F238E27FC236}">
                <a16:creationId xmlns:a16="http://schemas.microsoft.com/office/drawing/2014/main" id="{F2751415-CA9A-4C89-9739-3640B4F4EF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02731" y="6327369"/>
            <a:ext cx="7656928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Dlouhý název příslušné prezentace</a:t>
            </a:r>
          </a:p>
        </p:txBody>
      </p:sp>
      <p:pic>
        <p:nvPicPr>
          <p:cNvPr id="35" name="Obrázek 34">
            <a:extLst>
              <a:ext uri="{FF2B5EF4-FFF2-40B4-BE49-F238E27FC236}">
                <a16:creationId xmlns:a16="http://schemas.microsoft.com/office/drawing/2014/main" id="{CE9F0244-5357-41E1-8639-96A85015D25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75" y="6328800"/>
            <a:ext cx="251066" cy="199260"/>
          </a:xfrm>
          <a:prstGeom prst="rect">
            <a:avLst/>
          </a:prstGeom>
        </p:spPr>
      </p:pic>
      <p:sp>
        <p:nvSpPr>
          <p:cNvPr id="36" name="Nastupiste 3">
            <a:extLst>
              <a:ext uri="{FF2B5EF4-FFF2-40B4-BE49-F238E27FC236}">
                <a16:creationId xmlns:a16="http://schemas.microsoft.com/office/drawing/2014/main" id="{68F5C46C-530E-46A5-AA4B-33722BA4DBD6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8936180" y="3777538"/>
            <a:ext cx="531812" cy="415925"/>
          </a:xfrm>
          <a:prstGeom prst="rect">
            <a:avLst/>
          </a:prstGeom>
          <a:noFill/>
          <a:ln w="12700">
            <a:solidFill>
              <a:srgbClr val="FFFFFF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7" name="Nastupiste 2">
            <a:extLst>
              <a:ext uri="{FF2B5EF4-FFF2-40B4-BE49-F238E27FC236}">
                <a16:creationId xmlns:a16="http://schemas.microsoft.com/office/drawing/2014/main" id="{D2B8E933-E654-4902-AA6A-21531CC555A1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8936180" y="2991726"/>
            <a:ext cx="531812" cy="415925"/>
          </a:xfrm>
          <a:prstGeom prst="rect">
            <a:avLst/>
          </a:prstGeom>
          <a:noFill/>
          <a:ln w="12700">
            <a:solidFill>
              <a:srgbClr val="FFFFFF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8" name="Nastupiste 1">
            <a:extLst>
              <a:ext uri="{FF2B5EF4-FFF2-40B4-BE49-F238E27FC236}">
                <a16:creationId xmlns:a16="http://schemas.microsoft.com/office/drawing/2014/main" id="{8629B799-3EEF-46F0-8109-6A922C19D38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8936180" y="2205913"/>
            <a:ext cx="531812" cy="415925"/>
          </a:xfrm>
          <a:prstGeom prst="rect">
            <a:avLst/>
          </a:prstGeom>
          <a:noFill/>
          <a:ln w="12700">
            <a:solidFill>
              <a:srgbClr val="FFFFFF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9" name="Stanice 3">
            <a:extLst>
              <a:ext uri="{FF2B5EF4-FFF2-40B4-BE49-F238E27FC236}">
                <a16:creationId xmlns:a16="http://schemas.microsoft.com/office/drawing/2014/main" id="{83C72518-F599-418B-8D34-CE163CC60379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5046496" y="3777538"/>
            <a:ext cx="3684588" cy="415925"/>
          </a:xfrm>
          <a:prstGeom prst="rect">
            <a:avLst/>
          </a:prstGeom>
          <a:noFill/>
          <a:ln w="12700">
            <a:solidFill>
              <a:srgbClr val="FFFFFF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0" name="Stanice 2">
            <a:extLst>
              <a:ext uri="{FF2B5EF4-FFF2-40B4-BE49-F238E27FC236}">
                <a16:creationId xmlns:a16="http://schemas.microsoft.com/office/drawing/2014/main" id="{B40FC860-644B-4FE2-A0AA-378FA60FC643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5046496" y="2991726"/>
            <a:ext cx="3684588" cy="415925"/>
          </a:xfrm>
          <a:prstGeom prst="rect">
            <a:avLst/>
          </a:prstGeom>
          <a:noFill/>
          <a:ln w="12700">
            <a:solidFill>
              <a:srgbClr val="FFFFFF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1" name="Stanice 1">
            <a:extLst>
              <a:ext uri="{FF2B5EF4-FFF2-40B4-BE49-F238E27FC236}">
                <a16:creationId xmlns:a16="http://schemas.microsoft.com/office/drawing/2014/main" id="{7B4384F8-D949-4AF8-B7F5-97A5C9FB0F6C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5046496" y="2205913"/>
            <a:ext cx="3684588" cy="415925"/>
          </a:xfrm>
          <a:prstGeom prst="rect">
            <a:avLst/>
          </a:prstGeom>
          <a:noFill/>
          <a:ln w="12700">
            <a:solidFill>
              <a:srgbClr val="FFFFFF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grpSp>
        <p:nvGrpSpPr>
          <p:cNvPr id="42" name="Cas 3">
            <a:extLst>
              <a:ext uri="{FF2B5EF4-FFF2-40B4-BE49-F238E27FC236}">
                <a16:creationId xmlns:a16="http://schemas.microsoft.com/office/drawing/2014/main" id="{7C6D5AF9-4D09-437B-826E-25DF8F3DB79C}"/>
              </a:ext>
            </a:extLst>
          </p:cNvPr>
          <p:cNvGrpSpPr/>
          <p:nvPr userDrawn="1"/>
        </p:nvGrpSpPr>
        <p:grpSpPr>
          <a:xfrm>
            <a:off x="3878007" y="3777538"/>
            <a:ext cx="963394" cy="415925"/>
            <a:chOff x="2271623" y="2225675"/>
            <a:chExt cx="963394" cy="415925"/>
          </a:xfrm>
        </p:grpSpPr>
        <p:sp>
          <p:nvSpPr>
            <p:cNvPr id="43" name="Rectangle 49">
              <a:extLst>
                <a:ext uri="{FF2B5EF4-FFF2-40B4-BE49-F238E27FC236}">
                  <a16:creationId xmlns:a16="http://schemas.microsoft.com/office/drawing/2014/main" id="{2C4B8ACB-6FF5-4F3A-B308-E2D297981FF1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2271623" y="2225675"/>
              <a:ext cx="963394" cy="415925"/>
            </a:xfrm>
            <a:prstGeom prst="rect">
              <a:avLst/>
            </a:prstGeom>
            <a:noFill/>
            <a:ln w="12700">
              <a:solidFill>
                <a:schemeClr val="bg2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cxnSp>
          <p:nvCxnSpPr>
            <p:cNvPr id="44" name="Přímá spojnice 43">
              <a:extLst>
                <a:ext uri="{FF2B5EF4-FFF2-40B4-BE49-F238E27FC236}">
                  <a16:creationId xmlns:a16="http://schemas.microsoft.com/office/drawing/2014/main" id="{45C4B071-7E77-4461-961A-4DD82D5B4B52}"/>
                </a:ext>
              </a:extLst>
            </p:cNvPr>
            <p:cNvCxnSpPr>
              <a:stCxn id="43" idx="1"/>
              <a:endCxn id="43" idx="3"/>
            </p:cNvCxnSpPr>
            <p:nvPr userDrawn="1"/>
          </p:nvCxnSpPr>
          <p:spPr>
            <a:xfrm>
              <a:off x="2271623" y="2433638"/>
              <a:ext cx="963394" cy="0"/>
            </a:xfrm>
            <a:prstGeom prst="line">
              <a:avLst/>
            </a:prstGeom>
            <a:ln w="12700">
              <a:solidFill>
                <a:schemeClr val="bg2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Cas 2">
            <a:extLst>
              <a:ext uri="{FF2B5EF4-FFF2-40B4-BE49-F238E27FC236}">
                <a16:creationId xmlns:a16="http://schemas.microsoft.com/office/drawing/2014/main" id="{9A7C10CD-7C62-48AA-8780-93372D6030CA}"/>
              </a:ext>
            </a:extLst>
          </p:cNvPr>
          <p:cNvGrpSpPr/>
          <p:nvPr userDrawn="1"/>
        </p:nvGrpSpPr>
        <p:grpSpPr>
          <a:xfrm>
            <a:off x="3878007" y="2991725"/>
            <a:ext cx="963394" cy="415925"/>
            <a:chOff x="2271623" y="2225675"/>
            <a:chExt cx="963394" cy="415925"/>
          </a:xfrm>
        </p:grpSpPr>
        <p:sp>
          <p:nvSpPr>
            <p:cNvPr id="46" name="Rectangle 49">
              <a:extLst>
                <a:ext uri="{FF2B5EF4-FFF2-40B4-BE49-F238E27FC236}">
                  <a16:creationId xmlns:a16="http://schemas.microsoft.com/office/drawing/2014/main" id="{FB34A8BC-7C68-49FA-8987-B350DF9AB4EC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2271623" y="2225675"/>
              <a:ext cx="963394" cy="415925"/>
            </a:xfrm>
            <a:prstGeom prst="rect">
              <a:avLst/>
            </a:prstGeom>
            <a:noFill/>
            <a:ln w="12700">
              <a:solidFill>
                <a:schemeClr val="bg2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cxnSp>
          <p:nvCxnSpPr>
            <p:cNvPr id="47" name="Přímá spojnice 46">
              <a:extLst>
                <a:ext uri="{FF2B5EF4-FFF2-40B4-BE49-F238E27FC236}">
                  <a16:creationId xmlns:a16="http://schemas.microsoft.com/office/drawing/2014/main" id="{27212788-A3E7-4CBC-9E44-E9B188547A6D}"/>
                </a:ext>
              </a:extLst>
            </p:cNvPr>
            <p:cNvCxnSpPr>
              <a:stCxn id="46" idx="1"/>
              <a:endCxn id="46" idx="3"/>
            </p:cNvCxnSpPr>
            <p:nvPr userDrawn="1"/>
          </p:nvCxnSpPr>
          <p:spPr>
            <a:xfrm>
              <a:off x="2271623" y="2433638"/>
              <a:ext cx="963394" cy="0"/>
            </a:xfrm>
            <a:prstGeom prst="line">
              <a:avLst/>
            </a:prstGeom>
            <a:ln w="12700">
              <a:solidFill>
                <a:schemeClr val="bg2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8" name="Cas 1">
            <a:extLst>
              <a:ext uri="{FF2B5EF4-FFF2-40B4-BE49-F238E27FC236}">
                <a16:creationId xmlns:a16="http://schemas.microsoft.com/office/drawing/2014/main" id="{6205AFFB-ADFF-4E1B-8E04-EC71485825E7}"/>
              </a:ext>
            </a:extLst>
          </p:cNvPr>
          <p:cNvGrpSpPr/>
          <p:nvPr userDrawn="1"/>
        </p:nvGrpSpPr>
        <p:grpSpPr>
          <a:xfrm>
            <a:off x="3878007" y="2205913"/>
            <a:ext cx="963394" cy="415925"/>
            <a:chOff x="2271623" y="2225675"/>
            <a:chExt cx="963394" cy="415925"/>
          </a:xfrm>
        </p:grpSpPr>
        <p:sp>
          <p:nvSpPr>
            <p:cNvPr id="49" name="Rectangle 49">
              <a:extLst>
                <a:ext uri="{FF2B5EF4-FFF2-40B4-BE49-F238E27FC236}">
                  <a16:creationId xmlns:a16="http://schemas.microsoft.com/office/drawing/2014/main" id="{752F50CF-5051-4E77-B93B-7ABF2169A4F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2271623" y="2225675"/>
              <a:ext cx="963394" cy="415925"/>
            </a:xfrm>
            <a:prstGeom prst="rect">
              <a:avLst/>
            </a:prstGeom>
            <a:noFill/>
            <a:ln w="12700">
              <a:solidFill>
                <a:schemeClr val="bg2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cxnSp>
          <p:nvCxnSpPr>
            <p:cNvPr id="51" name="Přímá spojnice 50">
              <a:extLst>
                <a:ext uri="{FF2B5EF4-FFF2-40B4-BE49-F238E27FC236}">
                  <a16:creationId xmlns:a16="http://schemas.microsoft.com/office/drawing/2014/main" id="{0408B163-E026-4D3D-93E0-ECA99A36309D}"/>
                </a:ext>
              </a:extLst>
            </p:cNvPr>
            <p:cNvCxnSpPr>
              <a:stCxn id="49" idx="1"/>
              <a:endCxn id="49" idx="3"/>
            </p:cNvCxnSpPr>
            <p:nvPr userDrawn="1"/>
          </p:nvCxnSpPr>
          <p:spPr>
            <a:xfrm>
              <a:off x="2271623" y="2433638"/>
              <a:ext cx="963394" cy="0"/>
            </a:xfrm>
            <a:prstGeom prst="line">
              <a:avLst/>
            </a:prstGeom>
            <a:ln w="12700">
              <a:solidFill>
                <a:schemeClr val="bg2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" name="Hodiny 3">
            <a:extLst>
              <a:ext uri="{FF2B5EF4-FFF2-40B4-BE49-F238E27FC236}">
                <a16:creationId xmlns:a16="http://schemas.microsoft.com/office/drawing/2014/main" id="{8428E4EF-4D7B-4ED2-9AF9-880CD1E0BCD8}"/>
              </a:ext>
            </a:extLst>
          </p:cNvPr>
          <p:cNvGrpSpPr/>
          <p:nvPr userDrawn="1"/>
        </p:nvGrpSpPr>
        <p:grpSpPr>
          <a:xfrm>
            <a:off x="2895667" y="3695700"/>
            <a:ext cx="579600" cy="579600"/>
            <a:chOff x="1280950" y="3695700"/>
            <a:chExt cx="579600" cy="579600"/>
          </a:xfrm>
        </p:grpSpPr>
        <p:sp>
          <p:nvSpPr>
            <p:cNvPr id="53" name="Freeform 35">
              <a:extLst>
                <a:ext uri="{FF2B5EF4-FFF2-40B4-BE49-F238E27FC236}">
                  <a16:creationId xmlns:a16="http://schemas.microsoft.com/office/drawing/2014/main" id="{84BED339-39C5-4C9E-996A-DE2685AB3E4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409700" y="3984625"/>
              <a:ext cx="254000" cy="130175"/>
            </a:xfrm>
            <a:custGeom>
              <a:avLst/>
              <a:gdLst>
                <a:gd name="T0" fmla="*/ 0 w 160"/>
                <a:gd name="T1" fmla="*/ 0 h 82"/>
                <a:gd name="T2" fmla="*/ 104 w 160"/>
                <a:gd name="T3" fmla="*/ 0 h 82"/>
                <a:gd name="T4" fmla="*/ 160 w 160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0" h="82">
                  <a:moveTo>
                    <a:pt x="0" y="0"/>
                  </a:moveTo>
                  <a:lnTo>
                    <a:pt x="104" y="0"/>
                  </a:lnTo>
                  <a:lnTo>
                    <a:pt x="160" y="82"/>
                  </a:lnTo>
                </a:path>
              </a:pathLst>
            </a:custGeom>
            <a:noFill/>
            <a:ln w="12700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4" name="Ovál 53">
              <a:extLst>
                <a:ext uri="{FF2B5EF4-FFF2-40B4-BE49-F238E27FC236}">
                  <a16:creationId xmlns:a16="http://schemas.microsoft.com/office/drawing/2014/main" id="{8FABFE6D-DD77-4CC1-BA38-70D1D67D94B2}"/>
                </a:ext>
              </a:extLst>
            </p:cNvPr>
            <p:cNvSpPr/>
            <p:nvPr userDrawn="1"/>
          </p:nvSpPr>
          <p:spPr>
            <a:xfrm>
              <a:off x="1280950" y="3695700"/>
              <a:ext cx="579600" cy="579600"/>
            </a:xfrm>
            <a:prstGeom prst="ellipse">
              <a:avLst/>
            </a:prstGeom>
            <a:noFill/>
            <a:ln w="12700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54000" rIns="72000" bIns="72000" rtlCol="0" anchor="t" anchorCtr="0"/>
            <a:lstStyle/>
            <a:p>
              <a:pPr algn="l"/>
              <a:endParaRPr lang="cs-CZ" sz="15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5" name="Hodiny 2">
            <a:extLst>
              <a:ext uri="{FF2B5EF4-FFF2-40B4-BE49-F238E27FC236}">
                <a16:creationId xmlns:a16="http://schemas.microsoft.com/office/drawing/2014/main" id="{352656B0-348A-4C89-84BD-D5C52901D80F}"/>
              </a:ext>
            </a:extLst>
          </p:cNvPr>
          <p:cNvGrpSpPr/>
          <p:nvPr userDrawn="1"/>
        </p:nvGrpSpPr>
        <p:grpSpPr>
          <a:xfrm>
            <a:off x="2895667" y="2909888"/>
            <a:ext cx="579600" cy="579600"/>
            <a:chOff x="1280950" y="2909012"/>
            <a:chExt cx="579600" cy="579600"/>
          </a:xfrm>
        </p:grpSpPr>
        <p:sp>
          <p:nvSpPr>
            <p:cNvPr id="56" name="Freeform 27">
              <a:extLst>
                <a:ext uri="{FF2B5EF4-FFF2-40B4-BE49-F238E27FC236}">
                  <a16:creationId xmlns:a16="http://schemas.microsoft.com/office/drawing/2014/main" id="{F55B9634-EB2C-4A6A-B58B-72F99D538B6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574800" y="3067050"/>
              <a:ext cx="117475" cy="219075"/>
            </a:xfrm>
            <a:custGeom>
              <a:avLst/>
              <a:gdLst>
                <a:gd name="T0" fmla="*/ 74 w 74"/>
                <a:gd name="T1" fmla="*/ 0 h 138"/>
                <a:gd name="T2" fmla="*/ 0 w 74"/>
                <a:gd name="T3" fmla="*/ 84 h 138"/>
                <a:gd name="T4" fmla="*/ 74 w 74"/>
                <a:gd name="T5" fmla="*/ 138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4" h="138">
                  <a:moveTo>
                    <a:pt x="74" y="0"/>
                  </a:moveTo>
                  <a:lnTo>
                    <a:pt x="0" y="84"/>
                  </a:lnTo>
                  <a:lnTo>
                    <a:pt x="74" y="138"/>
                  </a:lnTo>
                </a:path>
              </a:pathLst>
            </a:custGeom>
            <a:noFill/>
            <a:ln w="12700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7" name="Ovál 56">
              <a:extLst>
                <a:ext uri="{FF2B5EF4-FFF2-40B4-BE49-F238E27FC236}">
                  <a16:creationId xmlns:a16="http://schemas.microsoft.com/office/drawing/2014/main" id="{395C39E8-3302-49E7-94D9-74980FF63779}"/>
                </a:ext>
              </a:extLst>
            </p:cNvPr>
            <p:cNvSpPr/>
            <p:nvPr userDrawn="1"/>
          </p:nvSpPr>
          <p:spPr>
            <a:xfrm>
              <a:off x="1280950" y="2909012"/>
              <a:ext cx="579600" cy="579600"/>
            </a:xfrm>
            <a:prstGeom prst="ellipse">
              <a:avLst/>
            </a:prstGeom>
            <a:noFill/>
            <a:ln w="12700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54000" rIns="72000" bIns="72000" rtlCol="0" anchor="t" anchorCtr="0"/>
            <a:lstStyle/>
            <a:p>
              <a:pPr algn="l"/>
              <a:endParaRPr lang="cs-CZ" sz="15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9" name="Hodiny 1">
            <a:extLst>
              <a:ext uri="{FF2B5EF4-FFF2-40B4-BE49-F238E27FC236}">
                <a16:creationId xmlns:a16="http://schemas.microsoft.com/office/drawing/2014/main" id="{A6203424-3F81-47FB-88CC-6871A906E907}"/>
              </a:ext>
            </a:extLst>
          </p:cNvPr>
          <p:cNvGrpSpPr/>
          <p:nvPr userDrawn="1"/>
        </p:nvGrpSpPr>
        <p:grpSpPr>
          <a:xfrm>
            <a:off x="2895667" y="2124075"/>
            <a:ext cx="579600" cy="579600"/>
            <a:chOff x="1286094" y="2124075"/>
            <a:chExt cx="579600" cy="579600"/>
          </a:xfrm>
        </p:grpSpPr>
        <p:sp>
          <p:nvSpPr>
            <p:cNvPr id="60" name="Ovál 59">
              <a:extLst>
                <a:ext uri="{FF2B5EF4-FFF2-40B4-BE49-F238E27FC236}">
                  <a16:creationId xmlns:a16="http://schemas.microsoft.com/office/drawing/2014/main" id="{89F1EDF4-DFA0-4367-BCC0-CE3B790DAD67}"/>
                </a:ext>
              </a:extLst>
            </p:cNvPr>
            <p:cNvSpPr/>
            <p:nvPr userDrawn="1"/>
          </p:nvSpPr>
          <p:spPr>
            <a:xfrm>
              <a:off x="1286094" y="2124075"/>
              <a:ext cx="579600" cy="579600"/>
            </a:xfrm>
            <a:prstGeom prst="ellipse">
              <a:avLst/>
            </a:prstGeom>
            <a:noFill/>
            <a:ln w="12700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54000" rIns="72000" bIns="72000" rtlCol="0" anchor="t" anchorCtr="0"/>
            <a:lstStyle/>
            <a:p>
              <a:pPr algn="l"/>
              <a:endParaRPr lang="cs-CZ" sz="1500" dirty="0">
                <a:solidFill>
                  <a:schemeClr val="tx1"/>
                </a:solidFill>
              </a:endParaRPr>
            </a:p>
          </p:txBody>
        </p:sp>
        <p:sp>
          <p:nvSpPr>
            <p:cNvPr id="61" name="Freeform 7">
              <a:extLst>
                <a:ext uri="{FF2B5EF4-FFF2-40B4-BE49-F238E27FC236}">
                  <a16:creationId xmlns:a16="http://schemas.microsoft.com/office/drawing/2014/main" id="{59AEEB0D-75E9-4453-A833-C082CF41778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576607" y="2259175"/>
              <a:ext cx="117475" cy="239712"/>
            </a:xfrm>
            <a:custGeom>
              <a:avLst/>
              <a:gdLst>
                <a:gd name="T0" fmla="*/ 0 w 74"/>
                <a:gd name="T1" fmla="*/ 0 h 151"/>
                <a:gd name="T2" fmla="*/ 0 w 74"/>
                <a:gd name="T3" fmla="*/ 98 h 151"/>
                <a:gd name="T4" fmla="*/ 74 w 74"/>
                <a:gd name="T5" fmla="*/ 151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4" h="151">
                  <a:moveTo>
                    <a:pt x="0" y="0"/>
                  </a:moveTo>
                  <a:lnTo>
                    <a:pt x="0" y="98"/>
                  </a:lnTo>
                  <a:lnTo>
                    <a:pt x="74" y="151"/>
                  </a:lnTo>
                </a:path>
              </a:pathLst>
            </a:custGeom>
            <a:noFill/>
            <a:ln w="12700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4112470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5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5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</p:bldLst>
  </p:timing>
  <p:extLst mod="1"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imated Section Header D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662518" y="5359350"/>
            <a:ext cx="10875433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5467350"/>
            <a:ext cx="12192000" cy="139065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C4890DAF-EDDE-4119-90E1-92F2070C65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552384" y="6327369"/>
            <a:ext cx="1212619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B34DD523-862E-439A-AAE3-DD77172708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96534" y="6327369"/>
            <a:ext cx="641417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100" b="1"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99E13DCA-4BF8-434F-80C9-73AE971564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02731" y="6327369"/>
            <a:ext cx="7656928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Dlouhý název příslušné prezentace</a:t>
            </a:r>
          </a:p>
        </p:txBody>
      </p:sp>
      <p:pic>
        <p:nvPicPr>
          <p:cNvPr id="17" name="Obrázek 16">
            <a:extLst>
              <a:ext uri="{FF2B5EF4-FFF2-40B4-BE49-F238E27FC236}">
                <a16:creationId xmlns:a16="http://schemas.microsoft.com/office/drawing/2014/main" id="{61B64267-E2ED-4255-9661-C42010C5B11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75" y="6328800"/>
            <a:ext cx="251066" cy="199260"/>
          </a:xfrm>
          <a:prstGeom prst="rect">
            <a:avLst/>
          </a:prstGeom>
        </p:spPr>
      </p:pic>
      <p:pic>
        <p:nvPicPr>
          <p:cNvPr id="19" name="Lupa">
            <a:extLst>
              <a:ext uri="{FF2B5EF4-FFF2-40B4-BE49-F238E27FC236}">
                <a16:creationId xmlns:a16="http://schemas.microsoft.com/office/drawing/2014/main" id="{16358856-6BB1-441E-9484-9D2134BADEE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401" y="1745709"/>
            <a:ext cx="3481842" cy="3136644"/>
          </a:xfrm>
          <a:prstGeom prst="rect">
            <a:avLst/>
          </a:prstGeom>
        </p:spPr>
      </p:pic>
      <p:pic>
        <p:nvPicPr>
          <p:cNvPr id="20" name="Vlak">
            <a:extLst>
              <a:ext uri="{FF2B5EF4-FFF2-40B4-BE49-F238E27FC236}">
                <a16:creationId xmlns:a16="http://schemas.microsoft.com/office/drawing/2014/main" id="{166156FF-3C4E-4299-BD8D-B09DCEE2844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466" y="2446871"/>
            <a:ext cx="8646216" cy="1159596"/>
          </a:xfrm>
          <a:prstGeom prst="rect">
            <a:avLst/>
          </a:prstGeom>
        </p:spPr>
      </p:pic>
      <p:pic>
        <p:nvPicPr>
          <p:cNvPr id="21" name="Lupa (vyrez)">
            <a:extLst>
              <a:ext uri="{FF2B5EF4-FFF2-40B4-BE49-F238E27FC236}">
                <a16:creationId xmlns:a16="http://schemas.microsoft.com/office/drawing/2014/main" id="{AB258380-23AF-41F5-82D5-37257215C80D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401" y="1745709"/>
            <a:ext cx="3481842" cy="3136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129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2" decel="6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imated Section Header 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662518" y="5359350"/>
            <a:ext cx="10875433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5467350"/>
            <a:ext cx="12192000" cy="139065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C4890DAF-EDDE-4119-90E1-92F2070C65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552384" y="6327369"/>
            <a:ext cx="1212619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B34DD523-862E-439A-AAE3-DD77172708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96534" y="6327369"/>
            <a:ext cx="641417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100" b="1"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1" name="Footer Placeholder 4">
            <a:extLst>
              <a:ext uri="{FF2B5EF4-FFF2-40B4-BE49-F238E27FC236}">
                <a16:creationId xmlns:a16="http://schemas.microsoft.com/office/drawing/2014/main" id="{757E4CAA-8F93-411E-8FEB-BFEEAEC70F2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02731" y="6327369"/>
            <a:ext cx="7656928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Dlouhý název příslušné prezentace</a:t>
            </a:r>
          </a:p>
        </p:txBody>
      </p:sp>
      <p:pic>
        <p:nvPicPr>
          <p:cNvPr id="22" name="Obrázek 21">
            <a:extLst>
              <a:ext uri="{FF2B5EF4-FFF2-40B4-BE49-F238E27FC236}">
                <a16:creationId xmlns:a16="http://schemas.microsoft.com/office/drawing/2014/main" id="{C6C973FB-27C8-4CEA-B254-83520F56821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75" y="6328800"/>
            <a:ext cx="251066" cy="199260"/>
          </a:xfrm>
          <a:prstGeom prst="rect">
            <a:avLst/>
          </a:prstGeom>
        </p:spPr>
      </p:pic>
      <p:pic>
        <p:nvPicPr>
          <p:cNvPr id="23" name="Země">
            <a:extLst>
              <a:ext uri="{FF2B5EF4-FFF2-40B4-BE49-F238E27FC236}">
                <a16:creationId xmlns:a16="http://schemas.microsoft.com/office/drawing/2014/main" id="{72D4E096-1F7D-49A0-9DC8-EC466FEB6B3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0285" y="4391338"/>
            <a:ext cx="6896538" cy="391716"/>
          </a:xfrm>
          <a:prstGeom prst="rect">
            <a:avLst/>
          </a:prstGeom>
        </p:spPr>
      </p:pic>
      <p:pic>
        <p:nvPicPr>
          <p:cNvPr id="24" name="Lavička vpravo">
            <a:extLst>
              <a:ext uri="{FF2B5EF4-FFF2-40B4-BE49-F238E27FC236}">
                <a16:creationId xmlns:a16="http://schemas.microsoft.com/office/drawing/2014/main" id="{883F35F6-FFB6-48D1-B3AA-654566459234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5645" y="3791039"/>
            <a:ext cx="1612468" cy="600696"/>
          </a:xfrm>
          <a:prstGeom prst="rect">
            <a:avLst/>
          </a:prstGeom>
        </p:spPr>
      </p:pic>
      <p:pic>
        <p:nvPicPr>
          <p:cNvPr id="25" name="Lavička vlevo">
            <a:extLst>
              <a:ext uri="{FF2B5EF4-FFF2-40B4-BE49-F238E27FC236}">
                <a16:creationId xmlns:a16="http://schemas.microsoft.com/office/drawing/2014/main" id="{B42ADC2B-733D-4BE0-A9CA-12382FAEA25D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0843" y="3791685"/>
            <a:ext cx="928361" cy="602640"/>
          </a:xfrm>
          <a:prstGeom prst="rect">
            <a:avLst/>
          </a:prstGeom>
        </p:spPr>
      </p:pic>
      <p:pic>
        <p:nvPicPr>
          <p:cNvPr id="26" name="Sloupy">
            <a:extLst>
              <a:ext uri="{FF2B5EF4-FFF2-40B4-BE49-F238E27FC236}">
                <a16:creationId xmlns:a16="http://schemas.microsoft.com/office/drawing/2014/main" id="{FF62EECE-9485-4924-8FC3-A7110433D030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8176" y="2817644"/>
            <a:ext cx="5026191" cy="1581444"/>
          </a:xfrm>
          <a:prstGeom prst="rect">
            <a:avLst/>
          </a:prstGeom>
        </p:spPr>
      </p:pic>
      <p:pic>
        <p:nvPicPr>
          <p:cNvPr id="28" name="Střecha">
            <a:extLst>
              <a:ext uri="{FF2B5EF4-FFF2-40B4-BE49-F238E27FC236}">
                <a16:creationId xmlns:a16="http://schemas.microsoft.com/office/drawing/2014/main" id="{BC2AA7A1-4D0D-4B39-A592-2EC61080AE25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0496" y="2649642"/>
            <a:ext cx="6578326" cy="178848"/>
          </a:xfrm>
          <a:prstGeom prst="rect">
            <a:avLst/>
          </a:prstGeom>
        </p:spPr>
      </p:pic>
      <p:pic>
        <p:nvPicPr>
          <p:cNvPr id="30" name="Obrázek 29">
            <a:extLst>
              <a:ext uri="{FF2B5EF4-FFF2-40B4-BE49-F238E27FC236}">
                <a16:creationId xmlns:a16="http://schemas.microsoft.com/office/drawing/2014/main" id="{CAB44B53-6015-4C9E-B9FA-7A0C79C91F2F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7919" y="3274712"/>
            <a:ext cx="634478" cy="1118772"/>
          </a:xfrm>
          <a:prstGeom prst="rect">
            <a:avLst/>
          </a:prstGeom>
        </p:spPr>
      </p:pic>
      <p:pic>
        <p:nvPicPr>
          <p:cNvPr id="31" name="Cedule 2">
            <a:extLst>
              <a:ext uri="{FF2B5EF4-FFF2-40B4-BE49-F238E27FC236}">
                <a16:creationId xmlns:a16="http://schemas.microsoft.com/office/drawing/2014/main" id="{8CBB6C82-3E07-4859-9DE9-426465C761E4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8571" y="2826447"/>
            <a:ext cx="551762" cy="254664"/>
          </a:xfrm>
          <a:prstGeom prst="rect">
            <a:avLst/>
          </a:prstGeom>
        </p:spPr>
      </p:pic>
      <p:pic>
        <p:nvPicPr>
          <p:cNvPr id="32" name="Lavička">
            <a:extLst>
              <a:ext uri="{FF2B5EF4-FFF2-40B4-BE49-F238E27FC236}">
                <a16:creationId xmlns:a16="http://schemas.microsoft.com/office/drawing/2014/main" id="{9D464233-A58E-4ADF-8A86-8612770A11C0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4860" y="3772141"/>
            <a:ext cx="1069465" cy="626940"/>
          </a:xfrm>
          <a:prstGeom prst="rect">
            <a:avLst/>
          </a:prstGeom>
        </p:spPr>
      </p:pic>
      <p:pic>
        <p:nvPicPr>
          <p:cNvPr id="34" name="Cedule 1">
            <a:extLst>
              <a:ext uri="{FF2B5EF4-FFF2-40B4-BE49-F238E27FC236}">
                <a16:creationId xmlns:a16="http://schemas.microsoft.com/office/drawing/2014/main" id="{96E19D94-3E06-4BCB-8CED-6609DEBA7572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3212" y="2826447"/>
            <a:ext cx="551762" cy="254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340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1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4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imated Section Header F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662518" y="5359350"/>
            <a:ext cx="10875433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5467350"/>
            <a:ext cx="12192000" cy="139065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C4890DAF-EDDE-4119-90E1-92F2070C65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552384" y="6327369"/>
            <a:ext cx="1212619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B34DD523-862E-439A-AAE3-DD77172708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96534" y="6327369"/>
            <a:ext cx="641417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100" b="1"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ED63CA-0A44-42EC-8198-A227086E15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02731" y="6327369"/>
            <a:ext cx="7656928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Dlouhý název příslušné prezentace</a:t>
            </a:r>
          </a:p>
        </p:txBody>
      </p:sp>
      <p:pic>
        <p:nvPicPr>
          <p:cNvPr id="22" name="Obrázek 21">
            <a:extLst>
              <a:ext uri="{FF2B5EF4-FFF2-40B4-BE49-F238E27FC236}">
                <a16:creationId xmlns:a16="http://schemas.microsoft.com/office/drawing/2014/main" id="{C0C793BD-0162-4581-B628-3B69074B38C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75" y="6328800"/>
            <a:ext cx="251066" cy="199260"/>
          </a:xfrm>
          <a:prstGeom prst="rect">
            <a:avLst/>
          </a:prstGeom>
        </p:spPr>
      </p:pic>
      <p:pic>
        <p:nvPicPr>
          <p:cNvPr id="24" name="Kopeček A3">
            <a:extLst>
              <a:ext uri="{FF2B5EF4-FFF2-40B4-BE49-F238E27FC236}">
                <a16:creationId xmlns:a16="http://schemas.microsoft.com/office/drawing/2014/main" id="{84C4F360-3686-4EE7-8906-48AFA95FE1D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8481" y="3859021"/>
            <a:ext cx="860243" cy="219672"/>
          </a:xfrm>
          <a:prstGeom prst="rect">
            <a:avLst/>
          </a:prstGeom>
        </p:spPr>
      </p:pic>
      <p:pic>
        <p:nvPicPr>
          <p:cNvPr id="26" name="Kopeček A2">
            <a:extLst>
              <a:ext uri="{FF2B5EF4-FFF2-40B4-BE49-F238E27FC236}">
                <a16:creationId xmlns:a16="http://schemas.microsoft.com/office/drawing/2014/main" id="{90E6C49B-75B9-4FF9-96E0-FE5F7DA52FEF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0645" y="3827356"/>
            <a:ext cx="461261" cy="116640"/>
          </a:xfrm>
          <a:prstGeom prst="rect">
            <a:avLst/>
          </a:prstGeom>
        </p:spPr>
      </p:pic>
      <p:pic>
        <p:nvPicPr>
          <p:cNvPr id="27" name="Kopeček A1">
            <a:extLst>
              <a:ext uri="{FF2B5EF4-FFF2-40B4-BE49-F238E27FC236}">
                <a16:creationId xmlns:a16="http://schemas.microsoft.com/office/drawing/2014/main" id="{F05F4D80-6300-4981-8409-1881C6DD539F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5215" y="3544520"/>
            <a:ext cx="1369187" cy="349920"/>
          </a:xfrm>
          <a:prstGeom prst="rect">
            <a:avLst/>
          </a:prstGeom>
        </p:spPr>
      </p:pic>
      <p:pic>
        <p:nvPicPr>
          <p:cNvPr id="29" name="Kopeček B2">
            <a:extLst>
              <a:ext uri="{FF2B5EF4-FFF2-40B4-BE49-F238E27FC236}">
                <a16:creationId xmlns:a16="http://schemas.microsoft.com/office/drawing/2014/main" id="{F71081E1-F099-4ECD-BE4C-366944D596AB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2698" y="4389353"/>
            <a:ext cx="980910" cy="250776"/>
          </a:xfrm>
          <a:prstGeom prst="rect">
            <a:avLst/>
          </a:prstGeom>
        </p:spPr>
      </p:pic>
      <p:pic>
        <p:nvPicPr>
          <p:cNvPr id="30" name="Kopeček B1">
            <a:extLst>
              <a:ext uri="{FF2B5EF4-FFF2-40B4-BE49-F238E27FC236}">
                <a16:creationId xmlns:a16="http://schemas.microsoft.com/office/drawing/2014/main" id="{14FD7334-E859-4C02-A1C0-4B87C091694F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9589" y="4323340"/>
            <a:ext cx="664644" cy="169128"/>
          </a:xfrm>
          <a:prstGeom prst="rect">
            <a:avLst/>
          </a:prstGeom>
        </p:spPr>
      </p:pic>
      <p:cxnSp>
        <p:nvCxnSpPr>
          <p:cNvPr id="32" name="Země A">
            <a:extLst>
              <a:ext uri="{FF2B5EF4-FFF2-40B4-BE49-F238E27FC236}">
                <a16:creationId xmlns:a16="http://schemas.microsoft.com/office/drawing/2014/main" id="{BFF4A0C7-A556-4024-A658-5C28E2BFDB0E}"/>
              </a:ext>
            </a:extLst>
          </p:cNvPr>
          <p:cNvCxnSpPr/>
          <p:nvPr userDrawn="1"/>
        </p:nvCxnSpPr>
        <p:spPr>
          <a:xfrm>
            <a:off x="4780374" y="4076700"/>
            <a:ext cx="6693677" cy="0"/>
          </a:xfrm>
          <a:prstGeom prst="line">
            <a:avLst/>
          </a:prstGeom>
          <a:ln w="12700">
            <a:solidFill>
              <a:schemeClr val="bg2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Země B1">
            <a:extLst>
              <a:ext uri="{FF2B5EF4-FFF2-40B4-BE49-F238E27FC236}">
                <a16:creationId xmlns:a16="http://schemas.microsoft.com/office/drawing/2014/main" id="{94825DE9-6F4E-4431-8A40-B976A0813450}"/>
              </a:ext>
            </a:extLst>
          </p:cNvPr>
          <p:cNvCxnSpPr>
            <a:cxnSpLocks/>
          </p:cNvCxnSpPr>
          <p:nvPr userDrawn="1"/>
        </p:nvCxnSpPr>
        <p:spPr>
          <a:xfrm>
            <a:off x="11121724" y="4862145"/>
            <a:ext cx="1070178" cy="0"/>
          </a:xfrm>
          <a:prstGeom prst="line">
            <a:avLst/>
          </a:prstGeom>
          <a:ln w="12700">
            <a:solidFill>
              <a:schemeClr val="bg2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Země B2">
            <a:extLst>
              <a:ext uri="{FF2B5EF4-FFF2-40B4-BE49-F238E27FC236}">
                <a16:creationId xmlns:a16="http://schemas.microsoft.com/office/drawing/2014/main" id="{D3148D87-B36C-43BF-8379-A6A548BBE829}"/>
              </a:ext>
            </a:extLst>
          </p:cNvPr>
          <p:cNvCxnSpPr>
            <a:cxnSpLocks/>
          </p:cNvCxnSpPr>
          <p:nvPr userDrawn="1"/>
        </p:nvCxnSpPr>
        <p:spPr>
          <a:xfrm>
            <a:off x="7537655" y="4862145"/>
            <a:ext cx="2406578" cy="0"/>
          </a:xfrm>
          <a:prstGeom prst="line">
            <a:avLst/>
          </a:prstGeom>
          <a:ln w="12700">
            <a:solidFill>
              <a:schemeClr val="bg2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" name="Bagr v2">
            <a:extLst>
              <a:ext uri="{FF2B5EF4-FFF2-40B4-BE49-F238E27FC236}">
                <a16:creationId xmlns:a16="http://schemas.microsoft.com/office/drawing/2014/main" id="{5DE84C9E-D001-4866-96E6-F6587966DD92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0081" y="2047423"/>
            <a:ext cx="3787403" cy="1966356"/>
          </a:xfrm>
          <a:prstGeom prst="rect">
            <a:avLst/>
          </a:prstGeom>
          <a:ln w="28575">
            <a:noFill/>
          </a:ln>
        </p:spPr>
      </p:pic>
    </p:spTree>
    <p:extLst>
      <p:ext uri="{BB962C8B-B14F-4D97-AF65-F5344CB8AC3E}">
        <p14:creationId xmlns:p14="http://schemas.microsoft.com/office/powerpoint/2010/main" val="1983646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"/>
                            </p:stCondLst>
                            <p:childTnLst>
                              <p:par>
                                <p:cTn id="9" presetID="2" presetClass="entr" presetSubtype="2" decel="7800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imated Section Header G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662518" y="5359350"/>
            <a:ext cx="10875433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5467350"/>
            <a:ext cx="12192000" cy="139065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C4890DAF-EDDE-4119-90E1-92F2070C65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552384" y="6327369"/>
            <a:ext cx="1212619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B34DD523-862E-439A-AAE3-DD77172708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96534" y="6327369"/>
            <a:ext cx="641417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100" b="1"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4C70235F-C896-4870-ABCD-3D52EF91A6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02731" y="6327369"/>
            <a:ext cx="7656928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Dlouhý název příslušné prezentace</a:t>
            </a:r>
          </a:p>
        </p:txBody>
      </p:sp>
      <p:pic>
        <p:nvPicPr>
          <p:cNvPr id="21" name="Obrázek 20">
            <a:extLst>
              <a:ext uri="{FF2B5EF4-FFF2-40B4-BE49-F238E27FC236}">
                <a16:creationId xmlns:a16="http://schemas.microsoft.com/office/drawing/2014/main" id="{24580967-2E54-47DC-92C6-474EC615462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75" y="6328800"/>
            <a:ext cx="251066" cy="199260"/>
          </a:xfrm>
          <a:prstGeom prst="rect">
            <a:avLst/>
          </a:prstGeom>
        </p:spPr>
      </p:pic>
      <p:cxnSp>
        <p:nvCxnSpPr>
          <p:cNvPr id="22" name="Základna">
            <a:extLst>
              <a:ext uri="{FF2B5EF4-FFF2-40B4-BE49-F238E27FC236}">
                <a16:creationId xmlns:a16="http://schemas.microsoft.com/office/drawing/2014/main" id="{39C400BD-2998-4AE5-9E23-C049549A2716}"/>
              </a:ext>
            </a:extLst>
          </p:cNvPr>
          <p:cNvCxnSpPr>
            <a:cxnSpLocks/>
          </p:cNvCxnSpPr>
          <p:nvPr userDrawn="1"/>
        </p:nvCxnSpPr>
        <p:spPr>
          <a:xfrm>
            <a:off x="6788601" y="4900231"/>
            <a:ext cx="4270884" cy="0"/>
          </a:xfrm>
          <a:prstGeom prst="line">
            <a:avLst/>
          </a:prstGeom>
          <a:ln w="12700">
            <a:solidFill>
              <a:schemeClr val="bg2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Sloupec 1">
            <a:extLst>
              <a:ext uri="{FF2B5EF4-FFF2-40B4-BE49-F238E27FC236}">
                <a16:creationId xmlns:a16="http://schemas.microsoft.com/office/drawing/2014/main" id="{20914464-3FCC-4063-A1DF-93A6913753C3}"/>
              </a:ext>
            </a:extLst>
          </p:cNvPr>
          <p:cNvSpPr/>
          <p:nvPr userDrawn="1"/>
        </p:nvSpPr>
        <p:spPr>
          <a:xfrm>
            <a:off x="7436301" y="3597688"/>
            <a:ext cx="346710" cy="1302543"/>
          </a:xfrm>
          <a:prstGeom prst="rect">
            <a:avLst/>
          </a:prstGeom>
          <a:noFill/>
          <a:ln w="127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4" name="Sloupec 2">
            <a:extLst>
              <a:ext uri="{FF2B5EF4-FFF2-40B4-BE49-F238E27FC236}">
                <a16:creationId xmlns:a16="http://schemas.microsoft.com/office/drawing/2014/main" id="{1F74CA12-B596-4C08-A389-89FFA8D87AE4}"/>
              </a:ext>
            </a:extLst>
          </p:cNvPr>
          <p:cNvSpPr/>
          <p:nvPr userDrawn="1"/>
        </p:nvSpPr>
        <p:spPr>
          <a:xfrm>
            <a:off x="8095876" y="3309564"/>
            <a:ext cx="346710" cy="1590668"/>
          </a:xfrm>
          <a:prstGeom prst="rect">
            <a:avLst/>
          </a:prstGeom>
          <a:noFill/>
          <a:ln w="127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5" name="Sloupec 3">
            <a:extLst>
              <a:ext uri="{FF2B5EF4-FFF2-40B4-BE49-F238E27FC236}">
                <a16:creationId xmlns:a16="http://schemas.microsoft.com/office/drawing/2014/main" id="{A5046FDE-3856-465B-B7DF-455F04F9E563}"/>
              </a:ext>
            </a:extLst>
          </p:cNvPr>
          <p:cNvSpPr/>
          <p:nvPr userDrawn="1"/>
        </p:nvSpPr>
        <p:spPr>
          <a:xfrm>
            <a:off x="8750688" y="2819019"/>
            <a:ext cx="346710" cy="2081216"/>
          </a:xfrm>
          <a:prstGeom prst="rect">
            <a:avLst/>
          </a:prstGeom>
          <a:noFill/>
          <a:ln w="127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6" name="Sloupec 4">
            <a:extLst>
              <a:ext uri="{FF2B5EF4-FFF2-40B4-BE49-F238E27FC236}">
                <a16:creationId xmlns:a16="http://schemas.microsoft.com/office/drawing/2014/main" id="{C3D61DFE-2C6F-4F48-A1FC-3DEE6A2B1783}"/>
              </a:ext>
            </a:extLst>
          </p:cNvPr>
          <p:cNvSpPr/>
          <p:nvPr userDrawn="1"/>
        </p:nvSpPr>
        <p:spPr>
          <a:xfrm>
            <a:off x="9410263" y="3781043"/>
            <a:ext cx="346710" cy="1119191"/>
          </a:xfrm>
          <a:prstGeom prst="rect">
            <a:avLst/>
          </a:prstGeom>
          <a:noFill/>
          <a:ln w="127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7" name="Sloupec 5">
            <a:extLst>
              <a:ext uri="{FF2B5EF4-FFF2-40B4-BE49-F238E27FC236}">
                <a16:creationId xmlns:a16="http://schemas.microsoft.com/office/drawing/2014/main" id="{05F36812-FD2B-48F0-93C8-854414A681E6}"/>
              </a:ext>
            </a:extLst>
          </p:cNvPr>
          <p:cNvSpPr/>
          <p:nvPr userDrawn="1"/>
        </p:nvSpPr>
        <p:spPr>
          <a:xfrm>
            <a:off x="10065075" y="2576161"/>
            <a:ext cx="346710" cy="2324074"/>
          </a:xfrm>
          <a:prstGeom prst="rect">
            <a:avLst/>
          </a:prstGeom>
          <a:noFill/>
          <a:ln w="127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grpSp>
        <p:nvGrpSpPr>
          <p:cNvPr id="28" name="Šipka">
            <a:extLst>
              <a:ext uri="{FF2B5EF4-FFF2-40B4-BE49-F238E27FC236}">
                <a16:creationId xmlns:a16="http://schemas.microsoft.com/office/drawing/2014/main" id="{5C25095F-F656-41A8-AE1D-35403B8958F0}"/>
              </a:ext>
            </a:extLst>
          </p:cNvPr>
          <p:cNvGrpSpPr>
            <a:grpSpLocks noChangeAspect="1"/>
          </p:cNvGrpSpPr>
          <p:nvPr userDrawn="1"/>
        </p:nvGrpSpPr>
        <p:grpSpPr bwMode="auto">
          <a:xfrm>
            <a:off x="7362824" y="1511827"/>
            <a:ext cx="3175000" cy="1879600"/>
            <a:chOff x="2808" y="989"/>
            <a:chExt cx="2000" cy="1184"/>
          </a:xfrm>
        </p:grpSpPr>
        <p:sp>
          <p:nvSpPr>
            <p:cNvPr id="29" name="Freeform 5">
              <a:extLst>
                <a:ext uri="{FF2B5EF4-FFF2-40B4-BE49-F238E27FC236}">
                  <a16:creationId xmlns:a16="http://schemas.microsoft.com/office/drawing/2014/main" id="{52A6F6BF-2F20-4B1C-825B-2A8DFD2AB7B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808" y="1050"/>
              <a:ext cx="2000" cy="1123"/>
            </a:xfrm>
            <a:custGeom>
              <a:avLst/>
              <a:gdLst>
                <a:gd name="T0" fmla="*/ 0 w 11998"/>
                <a:gd name="T1" fmla="*/ 5615 h 5615"/>
                <a:gd name="T2" fmla="*/ 6665 w 11998"/>
                <a:gd name="T3" fmla="*/ 1498 h 5615"/>
                <a:gd name="T4" fmla="*/ 7998 w 11998"/>
                <a:gd name="T5" fmla="*/ 2246 h 5615"/>
                <a:gd name="T6" fmla="*/ 11998 w 11998"/>
                <a:gd name="T7" fmla="*/ 0 h 56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998" h="5615">
                  <a:moveTo>
                    <a:pt x="0" y="5615"/>
                  </a:moveTo>
                  <a:lnTo>
                    <a:pt x="6665" y="1498"/>
                  </a:lnTo>
                  <a:lnTo>
                    <a:pt x="7998" y="2246"/>
                  </a:lnTo>
                  <a:lnTo>
                    <a:pt x="11998" y="0"/>
                  </a:lnTo>
                </a:path>
              </a:pathLst>
            </a:custGeom>
            <a:noFill/>
            <a:ln w="12700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0" name="Freeform 6">
              <a:extLst>
                <a:ext uri="{FF2B5EF4-FFF2-40B4-BE49-F238E27FC236}">
                  <a16:creationId xmlns:a16="http://schemas.microsoft.com/office/drawing/2014/main" id="{71CFF96C-9D81-4779-9993-7C959E23D14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17" y="989"/>
              <a:ext cx="289" cy="355"/>
            </a:xfrm>
            <a:custGeom>
              <a:avLst/>
              <a:gdLst>
                <a:gd name="T0" fmla="*/ 1368 w 1736"/>
                <a:gd name="T1" fmla="*/ 1776 h 1776"/>
                <a:gd name="T2" fmla="*/ 1736 w 1736"/>
                <a:gd name="T3" fmla="*/ 311 h 1776"/>
                <a:gd name="T4" fmla="*/ 0 w 1736"/>
                <a:gd name="T5" fmla="*/ 0 h 17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36" h="1776">
                  <a:moveTo>
                    <a:pt x="1368" y="1776"/>
                  </a:moveTo>
                  <a:lnTo>
                    <a:pt x="1736" y="311"/>
                  </a:lnTo>
                  <a:lnTo>
                    <a:pt x="0" y="0"/>
                  </a:lnTo>
                </a:path>
              </a:pathLst>
            </a:custGeom>
            <a:noFill/>
            <a:ln w="12700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195740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2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animBg="1"/>
      <p:bldP spid="26" grpId="0" animBg="1"/>
      <p:bldP spid="27" grpId="0" animBg="1"/>
    </p:bldLst>
  </p:timing>
  <p:extLst mod="1"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imated Section Header H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662518" y="5359350"/>
            <a:ext cx="10875433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5467350"/>
            <a:ext cx="12192000" cy="139065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C4890DAF-EDDE-4119-90E1-92F2070C65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552384" y="6327369"/>
            <a:ext cx="1212619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B34DD523-862E-439A-AAE3-DD77172708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96534" y="6327369"/>
            <a:ext cx="641417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100" b="1"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DC73764B-4139-47A7-AB2F-2EF4E4AE537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02731" y="6327369"/>
            <a:ext cx="7656928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Dlouhý název příslušné prezentace</a:t>
            </a:r>
          </a:p>
        </p:txBody>
      </p:sp>
      <p:pic>
        <p:nvPicPr>
          <p:cNvPr id="21" name="Obrázek 20">
            <a:extLst>
              <a:ext uri="{FF2B5EF4-FFF2-40B4-BE49-F238E27FC236}">
                <a16:creationId xmlns:a16="http://schemas.microsoft.com/office/drawing/2014/main" id="{DA52E908-4F97-4411-A464-91555477B3E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75" y="6328800"/>
            <a:ext cx="251066" cy="199260"/>
          </a:xfrm>
          <a:prstGeom prst="rect">
            <a:avLst/>
          </a:prstGeom>
        </p:spPr>
      </p:pic>
      <p:pic>
        <p:nvPicPr>
          <p:cNvPr id="22" name="Planeta Země">
            <a:extLst>
              <a:ext uri="{FF2B5EF4-FFF2-40B4-BE49-F238E27FC236}">
                <a16:creationId xmlns:a16="http://schemas.microsoft.com/office/drawing/2014/main" id="{8D1F94DC-5711-43AA-B4CA-64CF2AD86A0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7122" y="2687297"/>
            <a:ext cx="1639716" cy="1614492"/>
          </a:xfrm>
          <a:prstGeom prst="rect">
            <a:avLst/>
          </a:prstGeom>
        </p:spPr>
      </p:pic>
      <p:pic>
        <p:nvPicPr>
          <p:cNvPr id="23" name="Bublina 1">
            <a:extLst>
              <a:ext uri="{FF2B5EF4-FFF2-40B4-BE49-F238E27FC236}">
                <a16:creationId xmlns:a16="http://schemas.microsoft.com/office/drawing/2014/main" id="{EFD8C111-9AC4-40E4-A4A6-8B15457DBA38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4599" y="3002063"/>
            <a:ext cx="1408112" cy="1156680"/>
          </a:xfrm>
          <a:prstGeom prst="rect">
            <a:avLst/>
          </a:prstGeom>
        </p:spPr>
      </p:pic>
      <p:pic>
        <p:nvPicPr>
          <p:cNvPr id="24" name="Bublina 2">
            <a:extLst>
              <a:ext uri="{FF2B5EF4-FFF2-40B4-BE49-F238E27FC236}">
                <a16:creationId xmlns:a16="http://schemas.microsoft.com/office/drawing/2014/main" id="{BFC607AC-8651-4349-B016-A3A5035D1356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3583" y="3699650"/>
            <a:ext cx="1135637" cy="743580"/>
          </a:xfrm>
          <a:prstGeom prst="rect">
            <a:avLst/>
          </a:prstGeom>
        </p:spPr>
      </p:pic>
      <p:pic>
        <p:nvPicPr>
          <p:cNvPr id="25" name="Text">
            <a:extLst>
              <a:ext uri="{FF2B5EF4-FFF2-40B4-BE49-F238E27FC236}">
                <a16:creationId xmlns:a16="http://schemas.microsoft.com/office/drawing/2014/main" id="{95248617-FE6C-487C-B866-542D0A689B81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7169" y="3833723"/>
            <a:ext cx="888463" cy="268272"/>
          </a:xfrm>
          <a:prstGeom prst="rect">
            <a:avLst/>
          </a:prstGeom>
        </p:spPr>
      </p:pic>
      <p:pic>
        <p:nvPicPr>
          <p:cNvPr id="26" name="Kniha">
            <a:extLst>
              <a:ext uri="{FF2B5EF4-FFF2-40B4-BE49-F238E27FC236}">
                <a16:creationId xmlns:a16="http://schemas.microsoft.com/office/drawing/2014/main" id="{FB17312C-8AD4-4DFC-932F-7A148BEA4530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4554" y="3547251"/>
            <a:ext cx="2582674" cy="1316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166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imated Section Header I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662518" y="5359350"/>
            <a:ext cx="10875433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5467350"/>
            <a:ext cx="12192000" cy="139065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C4890DAF-EDDE-4119-90E1-92F2070C65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552384" y="6327369"/>
            <a:ext cx="1212619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B34DD523-862E-439A-AAE3-DD77172708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96534" y="6327369"/>
            <a:ext cx="641417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100" b="1"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9" name="Footer Placeholder 4">
            <a:extLst>
              <a:ext uri="{FF2B5EF4-FFF2-40B4-BE49-F238E27FC236}">
                <a16:creationId xmlns:a16="http://schemas.microsoft.com/office/drawing/2014/main" id="{A66DFDAC-1940-4CAE-9E45-F80FFA8D4B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02731" y="6327369"/>
            <a:ext cx="7656928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Dlouhý název příslušné prezentace</a:t>
            </a:r>
          </a:p>
        </p:txBody>
      </p:sp>
      <p:pic>
        <p:nvPicPr>
          <p:cNvPr id="30" name="Obrázek 29">
            <a:extLst>
              <a:ext uri="{FF2B5EF4-FFF2-40B4-BE49-F238E27FC236}">
                <a16:creationId xmlns:a16="http://schemas.microsoft.com/office/drawing/2014/main" id="{CEE2B377-ED97-468A-BFE2-F665AF4BA04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75" y="6328800"/>
            <a:ext cx="251066" cy="199260"/>
          </a:xfrm>
          <a:prstGeom prst="rect">
            <a:avLst/>
          </a:prstGeom>
        </p:spPr>
      </p:pic>
      <p:pic>
        <p:nvPicPr>
          <p:cNvPr id="31" name="Dokument 1">
            <a:extLst>
              <a:ext uri="{FF2B5EF4-FFF2-40B4-BE49-F238E27FC236}">
                <a16:creationId xmlns:a16="http://schemas.microsoft.com/office/drawing/2014/main" id="{C0980172-1029-4197-A05B-70E5D7526F8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9692" y="3439110"/>
            <a:ext cx="942958" cy="1244160"/>
          </a:xfrm>
          <a:prstGeom prst="rect">
            <a:avLst/>
          </a:prstGeom>
        </p:spPr>
      </p:pic>
      <p:pic>
        <p:nvPicPr>
          <p:cNvPr id="32" name="Dokument 1 Text">
            <a:extLst>
              <a:ext uri="{FF2B5EF4-FFF2-40B4-BE49-F238E27FC236}">
                <a16:creationId xmlns:a16="http://schemas.microsoft.com/office/drawing/2014/main" id="{8EC84A42-EBC0-4F2F-B59D-D93FBB9FFE7B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1550" y="3861746"/>
            <a:ext cx="679241" cy="509328"/>
          </a:xfrm>
          <a:prstGeom prst="rect">
            <a:avLst/>
          </a:prstGeom>
        </p:spPr>
      </p:pic>
      <p:pic>
        <p:nvPicPr>
          <p:cNvPr id="33" name="Ruce">
            <a:extLst>
              <a:ext uri="{FF2B5EF4-FFF2-40B4-BE49-F238E27FC236}">
                <a16:creationId xmlns:a16="http://schemas.microsoft.com/office/drawing/2014/main" id="{B5FB75F2-AA50-4095-AE34-BC6C3D64BBAC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0495" y="3550890"/>
            <a:ext cx="1412005" cy="1132380"/>
          </a:xfrm>
          <a:prstGeom prst="rect">
            <a:avLst/>
          </a:prstGeom>
        </p:spPr>
      </p:pic>
      <p:pic>
        <p:nvPicPr>
          <p:cNvPr id="34" name="Šipka 1">
            <a:extLst>
              <a:ext uri="{FF2B5EF4-FFF2-40B4-BE49-F238E27FC236}">
                <a16:creationId xmlns:a16="http://schemas.microsoft.com/office/drawing/2014/main" id="{AF446C91-5055-4E88-92FF-46899A412603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434" y="3685512"/>
            <a:ext cx="1076276" cy="863136"/>
          </a:xfrm>
          <a:prstGeom prst="rect">
            <a:avLst/>
          </a:prstGeom>
        </p:spPr>
      </p:pic>
      <p:pic>
        <p:nvPicPr>
          <p:cNvPr id="35" name="Tužka">
            <a:extLst>
              <a:ext uri="{FF2B5EF4-FFF2-40B4-BE49-F238E27FC236}">
                <a16:creationId xmlns:a16="http://schemas.microsoft.com/office/drawing/2014/main" id="{E543FFB0-DB0A-4121-8F39-DA4FA5916707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5557" y="3790328"/>
            <a:ext cx="666591" cy="606528"/>
          </a:xfrm>
          <a:prstGeom prst="rect">
            <a:avLst/>
          </a:prstGeom>
        </p:spPr>
      </p:pic>
      <p:pic>
        <p:nvPicPr>
          <p:cNvPr id="36" name="Dokument 2">
            <a:extLst>
              <a:ext uri="{FF2B5EF4-FFF2-40B4-BE49-F238E27FC236}">
                <a16:creationId xmlns:a16="http://schemas.microsoft.com/office/drawing/2014/main" id="{8C144B92-DDB6-4FA3-B654-7C6B361592F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2045" y="3439110"/>
            <a:ext cx="942958" cy="1244160"/>
          </a:xfrm>
          <a:prstGeom prst="rect">
            <a:avLst/>
          </a:prstGeom>
        </p:spPr>
      </p:pic>
      <p:pic>
        <p:nvPicPr>
          <p:cNvPr id="37" name="Šipka 2">
            <a:extLst>
              <a:ext uri="{FF2B5EF4-FFF2-40B4-BE49-F238E27FC236}">
                <a16:creationId xmlns:a16="http://schemas.microsoft.com/office/drawing/2014/main" id="{F06B1C92-980E-4D0D-9E09-58D05473771F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3285" y="3685512"/>
            <a:ext cx="1076276" cy="863136"/>
          </a:xfrm>
          <a:prstGeom prst="rect">
            <a:avLst/>
          </a:prstGeom>
        </p:spPr>
      </p:pic>
      <p:cxnSp>
        <p:nvCxnSpPr>
          <p:cNvPr id="38" name="Linka podpisu">
            <a:extLst>
              <a:ext uri="{FF2B5EF4-FFF2-40B4-BE49-F238E27FC236}">
                <a16:creationId xmlns:a16="http://schemas.microsoft.com/office/drawing/2014/main" id="{D00EB4E6-403D-480A-ACA6-F33674279FF0}"/>
              </a:ext>
            </a:extLst>
          </p:cNvPr>
          <p:cNvCxnSpPr/>
          <p:nvPr userDrawn="1"/>
        </p:nvCxnSpPr>
        <p:spPr>
          <a:xfrm>
            <a:off x="9935557" y="4444356"/>
            <a:ext cx="679387" cy="0"/>
          </a:xfrm>
          <a:prstGeom prst="line">
            <a:avLst/>
          </a:prstGeom>
          <a:ln w="12700">
            <a:solidFill>
              <a:schemeClr val="bg2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8478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3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5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45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3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2.29167E-6 -7.40741E-7 L 0.06497 -7.40741E-7 " pathEditMode="relative" rAng="0" ptsTypes="AA">
                                      <p:cBhvr>
                                        <p:cTn id="34" dur="4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2" y="0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4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imated Section Header J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662518" y="5359350"/>
            <a:ext cx="10875433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5467350"/>
            <a:ext cx="12192000" cy="139065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C4890DAF-EDDE-4119-90E1-92F2070C65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552384" y="6327369"/>
            <a:ext cx="1212619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B34DD523-862E-439A-AAE3-DD77172708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96534" y="6327369"/>
            <a:ext cx="641417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100" b="1"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3463BA35-4BA4-4A26-8244-84FD08A819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02731" y="6327369"/>
            <a:ext cx="7656928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Dlouhý název příslušné prezentace</a:t>
            </a:r>
          </a:p>
        </p:txBody>
      </p:sp>
      <p:pic>
        <p:nvPicPr>
          <p:cNvPr id="19" name="Obrázek 18">
            <a:extLst>
              <a:ext uri="{FF2B5EF4-FFF2-40B4-BE49-F238E27FC236}">
                <a16:creationId xmlns:a16="http://schemas.microsoft.com/office/drawing/2014/main" id="{BB7C401F-4CD8-4889-89BF-8E68D873C81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75" y="6328800"/>
            <a:ext cx="251066" cy="199260"/>
          </a:xfrm>
          <a:prstGeom prst="rect">
            <a:avLst/>
          </a:prstGeom>
        </p:spPr>
      </p:pic>
      <p:sp>
        <p:nvSpPr>
          <p:cNvPr id="20" name="Prave cervene svetlo">
            <a:extLst>
              <a:ext uri="{FF2B5EF4-FFF2-40B4-BE49-F238E27FC236}">
                <a16:creationId xmlns:a16="http://schemas.microsoft.com/office/drawing/2014/main" id="{3467C39F-C73E-4BAE-8FC9-1F8DAAA78574}"/>
              </a:ext>
            </a:extLst>
          </p:cNvPr>
          <p:cNvSpPr/>
          <p:nvPr userDrawn="1"/>
        </p:nvSpPr>
        <p:spPr>
          <a:xfrm>
            <a:off x="10266583" y="2533451"/>
            <a:ext cx="90000" cy="90000"/>
          </a:xfrm>
          <a:prstGeom prst="ellipse">
            <a:avLst/>
          </a:pr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82" name="Leve cervene svetlo">
            <a:extLst>
              <a:ext uri="{FF2B5EF4-FFF2-40B4-BE49-F238E27FC236}">
                <a16:creationId xmlns:a16="http://schemas.microsoft.com/office/drawing/2014/main" id="{25F99B13-E6D4-4760-8D0E-2A752F63B4AB}"/>
              </a:ext>
            </a:extLst>
          </p:cNvPr>
          <p:cNvSpPr/>
          <p:nvPr userDrawn="1"/>
        </p:nvSpPr>
        <p:spPr>
          <a:xfrm>
            <a:off x="9940346" y="2533451"/>
            <a:ext cx="90000" cy="90000"/>
          </a:xfrm>
          <a:prstGeom prst="ellipse">
            <a:avLst/>
          </a:pr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grpSp>
        <p:nvGrpSpPr>
          <p:cNvPr id="328" name="Skupina 327">
            <a:extLst>
              <a:ext uri="{FF2B5EF4-FFF2-40B4-BE49-F238E27FC236}">
                <a16:creationId xmlns:a16="http://schemas.microsoft.com/office/drawing/2014/main" id="{59C81BF4-9728-49DD-8C4F-1779374B9DFD}"/>
              </a:ext>
            </a:extLst>
          </p:cNvPr>
          <p:cNvGrpSpPr/>
          <p:nvPr userDrawn="1"/>
        </p:nvGrpSpPr>
        <p:grpSpPr>
          <a:xfrm>
            <a:off x="0" y="1783980"/>
            <a:ext cx="12192000" cy="3569969"/>
            <a:chOff x="0" y="1783980"/>
            <a:chExt cx="12192000" cy="3569969"/>
          </a:xfrm>
        </p:grpSpPr>
        <p:pic>
          <p:nvPicPr>
            <p:cNvPr id="270" name="Grafický objekt 269">
              <a:extLst>
                <a:ext uri="{FF2B5EF4-FFF2-40B4-BE49-F238E27FC236}">
                  <a16:creationId xmlns:a16="http://schemas.microsoft.com/office/drawing/2014/main" id="{5E7BD8BB-7BDE-405D-B985-64CE8797BC8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0" y="1783980"/>
              <a:ext cx="12192000" cy="3569969"/>
            </a:xfrm>
            <a:prstGeom prst="rect">
              <a:avLst/>
            </a:prstGeom>
          </p:spPr>
        </p:pic>
        <p:sp>
          <p:nvSpPr>
            <p:cNvPr id="326" name="Ovál 325">
              <a:extLst>
                <a:ext uri="{FF2B5EF4-FFF2-40B4-BE49-F238E27FC236}">
                  <a16:creationId xmlns:a16="http://schemas.microsoft.com/office/drawing/2014/main" id="{45EB8509-C794-4F22-B40C-514438829AF5}"/>
                </a:ext>
              </a:extLst>
            </p:cNvPr>
            <p:cNvSpPr/>
            <p:nvPr userDrawn="1"/>
          </p:nvSpPr>
          <p:spPr>
            <a:xfrm>
              <a:off x="9900501" y="2493606"/>
              <a:ext cx="169690" cy="16969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54000" rIns="72000" bIns="72000" rtlCol="0" anchor="t" anchorCtr="0"/>
            <a:lstStyle/>
            <a:p>
              <a:pPr algn="l"/>
              <a:endParaRPr lang="cs-CZ" sz="1500" dirty="0">
                <a:solidFill>
                  <a:schemeClr val="tx1"/>
                </a:solidFill>
              </a:endParaRPr>
            </a:p>
          </p:txBody>
        </p:sp>
        <p:sp>
          <p:nvSpPr>
            <p:cNvPr id="327" name="Ovál 326">
              <a:extLst>
                <a:ext uri="{FF2B5EF4-FFF2-40B4-BE49-F238E27FC236}">
                  <a16:creationId xmlns:a16="http://schemas.microsoft.com/office/drawing/2014/main" id="{0F5A4B87-FF7A-4BC0-B7A7-69CC71B29A1A}"/>
                </a:ext>
              </a:extLst>
            </p:cNvPr>
            <p:cNvSpPr/>
            <p:nvPr userDrawn="1"/>
          </p:nvSpPr>
          <p:spPr>
            <a:xfrm>
              <a:off x="10226738" y="2493606"/>
              <a:ext cx="169690" cy="16969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54000" rIns="72000" bIns="72000" rtlCol="0" anchor="t" anchorCtr="0"/>
            <a:lstStyle/>
            <a:p>
              <a:pPr algn="l"/>
              <a:endParaRPr lang="cs-CZ" sz="1500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81496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repeatCount="indefinite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repeatCount="indefinite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xit" presetSubtype="0" repeatCount="indefinite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82" grpId="0" animBg="1"/>
      <p:bldP spid="82" grpId="1" animBg="1"/>
    </p:bldLst>
  </p:timing>
  <p:extLst mod="1"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 userDrawn="1"/>
        </p:nvSpPr>
        <p:spPr>
          <a:xfrm>
            <a:off x="662518" y="5359350"/>
            <a:ext cx="10875433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 userDrawn="1"/>
        </p:nvSpPr>
        <p:spPr>
          <a:xfrm>
            <a:off x="0" y="5467350"/>
            <a:ext cx="12192000" cy="1390650"/>
          </a:xfrm>
          <a:prstGeom prst="rect">
            <a:avLst/>
          </a:prstGeom>
          <a:solidFill>
            <a:schemeClr val="bg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23915" y="1509712"/>
            <a:ext cx="6114035" cy="1919288"/>
          </a:xfrm>
        </p:spPr>
        <p:txBody>
          <a:bodyPr anchor="t" anchorCtr="0"/>
          <a:lstStyle>
            <a:lvl1pPr marL="252000" indent="-252000" algn="r">
              <a:buClrTx/>
              <a:buFont typeface="Verdana" pitchFamily="34" charset="0"/>
              <a:buChar char="—"/>
              <a:defRPr sz="1500" b="1">
                <a:solidFill>
                  <a:schemeClr val="tx1"/>
                </a:solidFill>
              </a:defRPr>
            </a:lvl1pPr>
            <a:lvl2pPr marL="504000" indent="-252000" algn="r">
              <a:buClrTx/>
              <a:buFont typeface="Verdana" pitchFamily="34" charset="0"/>
              <a:buChar char="—"/>
              <a:defRPr sz="1500" b="0">
                <a:solidFill>
                  <a:schemeClr val="tx1"/>
                </a:solidFill>
              </a:defRPr>
            </a:lvl2pPr>
            <a:lvl3pPr marL="756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3pPr>
            <a:lvl4pPr marL="972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4pPr>
            <a:lvl5pPr marL="1188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5pPr>
            <a:lvl6pPr marL="1404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6pPr>
            <a:lvl7pPr marL="1620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7pPr>
            <a:lvl8pPr marL="1836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8pPr>
            <a:lvl9pPr marL="2052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cs-CZ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9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662518" y="6327367"/>
            <a:ext cx="8097307" cy="330607"/>
          </a:xfrm>
        </p:spPr>
        <p:txBody>
          <a:bodyPr anchor="b" anchorCtr="0"/>
          <a:lstStyle>
            <a:lvl1pPr marL="216000" indent="-216000">
              <a:buClrTx/>
              <a:defRPr sz="1100" b="1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5423915" y="357188"/>
            <a:ext cx="6114036" cy="803524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11" name="Text Placeholder 13"/>
          <p:cNvSpPr>
            <a:spLocks noGrp="1"/>
          </p:cNvSpPr>
          <p:nvPr>
            <p:ph type="body" sz="quarter" idx="15"/>
          </p:nvPr>
        </p:nvSpPr>
        <p:spPr>
          <a:xfrm>
            <a:off x="658284" y="5570625"/>
            <a:ext cx="8101541" cy="496800"/>
          </a:xfrm>
        </p:spPr>
        <p:txBody>
          <a:bodyPr anchor="t" anchorCtr="0"/>
          <a:lstStyle>
            <a:lvl1pPr marL="216000" indent="-216000">
              <a:buClrTx/>
              <a:defRPr sz="1100" b="0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EAF56491-32BB-4DE5-A173-C0E2F5AA079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401" y="432000"/>
            <a:ext cx="1713673" cy="635688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- Print (Eco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 userDrawn="1"/>
        </p:nvSpPr>
        <p:spPr>
          <a:xfrm>
            <a:off x="662518" y="5359350"/>
            <a:ext cx="10875433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 userDrawn="1"/>
        </p:nvSpPr>
        <p:spPr>
          <a:xfrm>
            <a:off x="0" y="5467350"/>
            <a:ext cx="12192000" cy="1390650"/>
          </a:xfrm>
          <a:prstGeom prst="rect">
            <a:avLst/>
          </a:prstGeom>
          <a:solidFill>
            <a:schemeClr val="bg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23915" y="1509712"/>
            <a:ext cx="6114035" cy="1919288"/>
          </a:xfrm>
        </p:spPr>
        <p:txBody>
          <a:bodyPr anchor="t" anchorCtr="0"/>
          <a:lstStyle>
            <a:lvl1pPr marL="252000" indent="-252000" algn="r">
              <a:buClrTx/>
              <a:buFont typeface="Verdana" pitchFamily="34" charset="0"/>
              <a:buChar char="—"/>
              <a:defRPr sz="1500" b="1">
                <a:solidFill>
                  <a:schemeClr val="bg1"/>
                </a:solidFill>
              </a:defRPr>
            </a:lvl1pPr>
            <a:lvl2pPr marL="504000" indent="-252000" algn="r">
              <a:buClrTx/>
              <a:buFont typeface="Verdana" pitchFamily="34" charset="0"/>
              <a:buChar char="—"/>
              <a:defRPr sz="1500" b="0">
                <a:solidFill>
                  <a:schemeClr val="bg1"/>
                </a:solidFill>
              </a:defRPr>
            </a:lvl2pPr>
            <a:lvl3pPr marL="756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3pPr>
            <a:lvl4pPr marL="972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4pPr>
            <a:lvl5pPr marL="1188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5pPr>
            <a:lvl6pPr marL="1404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6pPr>
            <a:lvl7pPr marL="1620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7pPr>
            <a:lvl8pPr marL="1836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8pPr>
            <a:lvl9pPr marL="2052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cs-CZ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9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662518" y="6327368"/>
            <a:ext cx="10875433" cy="221070"/>
          </a:xfrm>
        </p:spPr>
        <p:txBody>
          <a:bodyPr anchor="b" anchorCtr="0"/>
          <a:lstStyle>
            <a:lvl1pPr marL="216000" indent="-216000">
              <a:buClrTx/>
              <a:defRPr sz="1100" b="1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5423915" y="357188"/>
            <a:ext cx="6114036" cy="803524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11" name="Text Placeholder 13"/>
          <p:cNvSpPr>
            <a:spLocks noGrp="1"/>
          </p:cNvSpPr>
          <p:nvPr>
            <p:ph type="body" sz="quarter" idx="15"/>
          </p:nvPr>
        </p:nvSpPr>
        <p:spPr>
          <a:xfrm>
            <a:off x="658284" y="5570625"/>
            <a:ext cx="10875433" cy="496800"/>
          </a:xfrm>
        </p:spPr>
        <p:txBody>
          <a:bodyPr anchor="t" anchorCtr="0"/>
          <a:lstStyle>
            <a:lvl1pPr marL="216000" indent="-216000">
              <a:buClrTx/>
              <a:defRPr sz="1100" b="0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237F213C-40DD-4D46-AF84-462EFBEF8D4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3485" y="432000"/>
            <a:ext cx="1713673" cy="635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5007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 userDrawn="1"/>
        </p:nvSpPr>
        <p:spPr>
          <a:xfrm>
            <a:off x="662518" y="5359350"/>
            <a:ext cx="10875433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 userDrawn="1"/>
        </p:nvSpPr>
        <p:spPr>
          <a:xfrm>
            <a:off x="0" y="5467350"/>
            <a:ext cx="12192000" cy="1390650"/>
          </a:xfrm>
          <a:prstGeom prst="rect">
            <a:avLst/>
          </a:prstGeom>
          <a:solidFill>
            <a:schemeClr val="bg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62517" y="4059080"/>
            <a:ext cx="8062383" cy="1134144"/>
          </a:xfrm>
        </p:spPr>
        <p:txBody>
          <a:bodyPr anchor="b" anchorCtr="0"/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 style</a:t>
            </a:r>
            <a:endParaRPr lang="cs-CZ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2517" y="3429000"/>
            <a:ext cx="8062383" cy="378048"/>
          </a:xfrm>
        </p:spPr>
        <p:txBody>
          <a:bodyPr anchor="b" anchorCtr="0"/>
          <a:lstStyle>
            <a:lvl1pPr marL="252000" indent="-252000" algn="l">
              <a:buClrTx/>
              <a:buFont typeface="Verdana" pitchFamily="34" charset="0"/>
              <a:buChar char="—"/>
              <a:defRPr sz="1500" b="1">
                <a:solidFill>
                  <a:schemeClr val="accent3"/>
                </a:solidFill>
              </a:defRPr>
            </a:lvl1pPr>
            <a:lvl2pPr marL="504000" indent="-252000" algn="l">
              <a:buClrTx/>
              <a:buFont typeface="Verdana" pitchFamily="34" charset="0"/>
              <a:buChar char="—"/>
              <a:defRPr sz="1500">
                <a:solidFill>
                  <a:schemeClr val="accent3"/>
                </a:solidFill>
              </a:defRPr>
            </a:lvl2pPr>
            <a:lvl3pPr marL="756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3pPr>
            <a:lvl4pPr marL="972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4pPr>
            <a:lvl5pPr marL="1188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5pPr>
            <a:lvl6pPr marL="1404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6pPr>
            <a:lvl7pPr marL="1620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7pPr>
            <a:lvl8pPr marL="1836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8pPr>
            <a:lvl9pPr marL="2052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cs-CZ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9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662519" y="6327367"/>
            <a:ext cx="8062382" cy="292507"/>
          </a:xfrm>
        </p:spPr>
        <p:txBody>
          <a:bodyPr anchor="b" anchorCtr="0"/>
          <a:lstStyle>
            <a:lvl1pPr marL="216000" indent="-216000">
              <a:buClrTx/>
              <a:defRPr sz="1100" b="1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3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662519" y="5571272"/>
            <a:ext cx="8062382" cy="496152"/>
          </a:xfrm>
        </p:spPr>
        <p:txBody>
          <a:bodyPr anchor="t" anchorCtr="0"/>
          <a:lstStyle>
            <a:lvl1pPr marL="252000" indent="-252000">
              <a:buClrTx/>
              <a:defRPr sz="1500" b="0">
                <a:solidFill>
                  <a:schemeClr val="tx1"/>
                </a:solidFill>
              </a:defRPr>
            </a:lvl1pPr>
            <a:lvl2pPr marL="468000" indent="-216000">
              <a:buClrTx/>
              <a:defRPr sz="1100" b="0">
                <a:solidFill>
                  <a:schemeClr val="tx1"/>
                </a:solidFill>
              </a:defRPr>
            </a:lvl2pPr>
            <a:lvl3pPr marL="684000" indent="-216000">
              <a:buClrTx/>
              <a:defRPr sz="1100" b="0">
                <a:solidFill>
                  <a:schemeClr val="tx1"/>
                </a:solidFill>
              </a:defRPr>
            </a:lvl3pPr>
            <a:lvl4pPr marL="936000" indent="-216000">
              <a:buClrTx/>
              <a:defRPr sz="1100" b="0">
                <a:solidFill>
                  <a:schemeClr val="tx1"/>
                </a:solidFill>
              </a:defRPr>
            </a:lvl4pPr>
            <a:lvl5pPr marL="1188000" indent="-216000">
              <a:buClrTx/>
              <a:defRPr sz="1100" b="0">
                <a:solidFill>
                  <a:schemeClr val="tx1"/>
                </a:solidFill>
              </a:defRPr>
            </a:lvl5pPr>
            <a:lvl6pPr marL="1404000" indent="-216000">
              <a:buClrTx/>
              <a:defRPr sz="1100" b="0">
                <a:solidFill>
                  <a:schemeClr val="tx1"/>
                </a:solidFill>
              </a:defRPr>
            </a:lvl6pPr>
            <a:lvl7pPr marL="1620000" indent="-216000">
              <a:buClrTx/>
              <a:defRPr sz="1100" b="0">
                <a:solidFill>
                  <a:schemeClr val="tx1"/>
                </a:solidFill>
              </a:defRPr>
            </a:lvl7pPr>
            <a:lvl8pPr marL="1836000" indent="-216000">
              <a:buClrTx/>
              <a:defRPr sz="1100" b="0">
                <a:solidFill>
                  <a:schemeClr val="tx1"/>
                </a:solidFill>
              </a:defRPr>
            </a:lvl8pPr>
            <a:lvl9pPr marL="2052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9F076E2A-6A11-41F2-B0EC-C4BC16591E8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250" y="432000"/>
            <a:ext cx="1713673" cy="635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26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- Print (Eco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 userDrawn="1"/>
        </p:nvSpPr>
        <p:spPr>
          <a:xfrm>
            <a:off x="662518" y="5359350"/>
            <a:ext cx="10875433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 userDrawn="1"/>
        </p:nvSpPr>
        <p:spPr>
          <a:xfrm>
            <a:off x="0" y="5467350"/>
            <a:ext cx="12192000" cy="1390650"/>
          </a:xfrm>
          <a:prstGeom prst="rect">
            <a:avLst/>
          </a:prstGeom>
          <a:solidFill>
            <a:schemeClr val="bg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62517" y="4059080"/>
            <a:ext cx="8062383" cy="1134144"/>
          </a:xfrm>
        </p:spPr>
        <p:txBody>
          <a:bodyPr anchor="b" anchorCtr="0"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 style</a:t>
            </a:r>
            <a:endParaRPr lang="cs-CZ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2517" y="3429000"/>
            <a:ext cx="8062383" cy="378048"/>
          </a:xfrm>
        </p:spPr>
        <p:txBody>
          <a:bodyPr anchor="b" anchorCtr="0"/>
          <a:lstStyle>
            <a:lvl1pPr marL="252000" indent="-252000" algn="l">
              <a:buClrTx/>
              <a:buFont typeface="Verdana" pitchFamily="34" charset="0"/>
              <a:buChar char="—"/>
              <a:defRPr sz="1500" b="1">
                <a:solidFill>
                  <a:schemeClr val="accent3"/>
                </a:solidFill>
              </a:defRPr>
            </a:lvl1pPr>
            <a:lvl2pPr marL="504000" indent="-252000" algn="l">
              <a:buClrTx/>
              <a:buFont typeface="Verdana" pitchFamily="34" charset="0"/>
              <a:buChar char="—"/>
              <a:defRPr sz="1500">
                <a:solidFill>
                  <a:schemeClr val="accent3"/>
                </a:solidFill>
              </a:defRPr>
            </a:lvl2pPr>
            <a:lvl3pPr marL="756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3pPr>
            <a:lvl4pPr marL="972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4pPr>
            <a:lvl5pPr marL="1188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5pPr>
            <a:lvl6pPr marL="1404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6pPr>
            <a:lvl7pPr marL="1620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7pPr>
            <a:lvl8pPr marL="1836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8pPr>
            <a:lvl9pPr marL="2052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cs-CZ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9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662519" y="6327368"/>
            <a:ext cx="8062382" cy="197257"/>
          </a:xfrm>
        </p:spPr>
        <p:txBody>
          <a:bodyPr anchor="b" anchorCtr="0"/>
          <a:lstStyle>
            <a:lvl1pPr marL="216000" indent="-216000">
              <a:buClrTx/>
              <a:defRPr sz="1100" b="1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3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662519" y="5571272"/>
            <a:ext cx="8062382" cy="496152"/>
          </a:xfrm>
        </p:spPr>
        <p:txBody>
          <a:bodyPr anchor="t" anchorCtr="0"/>
          <a:lstStyle>
            <a:lvl1pPr marL="252000" indent="-252000">
              <a:buClrTx/>
              <a:defRPr sz="1500" b="0">
                <a:solidFill>
                  <a:schemeClr val="tx1"/>
                </a:solidFill>
              </a:defRPr>
            </a:lvl1pPr>
            <a:lvl2pPr marL="468000" indent="-216000">
              <a:buClrTx/>
              <a:defRPr sz="1100" b="0">
                <a:solidFill>
                  <a:schemeClr val="tx1"/>
                </a:solidFill>
              </a:defRPr>
            </a:lvl2pPr>
            <a:lvl3pPr marL="684000" indent="-216000">
              <a:buClrTx/>
              <a:defRPr sz="1100" b="0">
                <a:solidFill>
                  <a:schemeClr val="tx1"/>
                </a:solidFill>
              </a:defRPr>
            </a:lvl3pPr>
            <a:lvl4pPr marL="936000" indent="-216000">
              <a:buClrTx/>
              <a:defRPr sz="1100" b="0">
                <a:solidFill>
                  <a:schemeClr val="tx1"/>
                </a:solidFill>
              </a:defRPr>
            </a:lvl4pPr>
            <a:lvl5pPr marL="1188000" indent="-216000">
              <a:buClrTx/>
              <a:defRPr sz="1100" b="0">
                <a:solidFill>
                  <a:schemeClr val="tx1"/>
                </a:solidFill>
              </a:defRPr>
            </a:lvl5pPr>
            <a:lvl6pPr marL="1404000" indent="-216000">
              <a:buClrTx/>
              <a:defRPr sz="1100" b="0">
                <a:solidFill>
                  <a:schemeClr val="tx1"/>
                </a:solidFill>
              </a:defRPr>
            </a:lvl6pPr>
            <a:lvl7pPr marL="1620000" indent="-216000">
              <a:buClrTx/>
              <a:defRPr sz="1100" b="0">
                <a:solidFill>
                  <a:schemeClr val="tx1"/>
                </a:solidFill>
              </a:defRPr>
            </a:lvl7pPr>
            <a:lvl8pPr marL="1836000" indent="-216000">
              <a:buClrTx/>
              <a:defRPr sz="1100" b="0">
                <a:solidFill>
                  <a:schemeClr val="tx1"/>
                </a:solidFill>
              </a:defRPr>
            </a:lvl8pPr>
            <a:lvl9pPr marL="2052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E79B70DD-D17B-4F61-BF27-91B3A25A1DA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1425" y="432000"/>
            <a:ext cx="1713673" cy="635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26045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2518" y="1509714"/>
            <a:ext cx="8062381" cy="406155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662518" y="5697289"/>
            <a:ext cx="10875433" cy="370137"/>
          </a:xfrm>
        </p:spPr>
        <p:txBody>
          <a:bodyPr anchor="b" anchorCtr="0"/>
          <a:lstStyle>
            <a:lvl1pPr marL="216000" indent="-216000">
              <a:buClrTx/>
              <a:defRPr sz="1100"/>
            </a:lvl1pPr>
            <a:lvl2pPr marL="432000" indent="-216000">
              <a:buClrTx/>
              <a:defRPr sz="1100"/>
            </a:lvl2pPr>
            <a:lvl3pPr marL="648000" indent="-216000">
              <a:buClrTx/>
              <a:defRPr sz="1100"/>
            </a:lvl3pPr>
            <a:lvl4pPr marL="900000" indent="-216000">
              <a:buClrTx/>
              <a:defRPr sz="1100"/>
            </a:lvl4pPr>
            <a:lvl5pPr marL="1152000" indent="-216000">
              <a:buClrTx/>
              <a:defRPr sz="1100"/>
            </a:lvl5pPr>
            <a:lvl6pPr marL="1368000" indent="-216000">
              <a:buClrTx/>
              <a:defRPr sz="1100"/>
            </a:lvl6pPr>
            <a:lvl7pPr marL="1584000" indent="-216000">
              <a:buClrTx/>
              <a:defRPr sz="1100"/>
            </a:lvl7pPr>
            <a:lvl8pPr marL="1800000" indent="-216000">
              <a:buClrTx/>
              <a:defRPr sz="1100"/>
            </a:lvl8pPr>
            <a:lvl9pPr marL="2016000" indent="-216000">
              <a:buClrTx/>
              <a:defRPr sz="1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662518" y="360000"/>
            <a:ext cx="8071131" cy="800712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/>
              <a:t>Dlouhý název příslušné prezentace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72802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icture with margi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662519" y="360000"/>
            <a:ext cx="8062382" cy="800712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4" name="Zástupný symbol obrázku 3">
            <a:extLst>
              <a:ext uri="{FF2B5EF4-FFF2-40B4-BE49-F238E27FC236}">
                <a16:creationId xmlns:a16="http://schemas.microsoft.com/office/drawing/2014/main" id="{AAADD742-F9A3-4C84-AB67-F7E1ABF19C65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62518" y="1178175"/>
            <a:ext cx="10861675" cy="4932362"/>
          </a:xfrm>
          <a:pattFill prst="pct5">
            <a:fgClr>
              <a:schemeClr val="tx2"/>
            </a:fgClr>
            <a:bgClr>
              <a:schemeClr val="bg1"/>
            </a:bgClr>
          </a:pattFill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08470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extLst mod="1">
    <p:ext uri="{DCECCB84-F9BA-43D5-87BE-67443E8EF086}">
      <p15:sldGuideLst xmlns:p15="http://schemas.microsoft.com/office/powerpoint/2012/main">
        <p15:guide id="1" orient="horz" pos="3838" userDrawn="1">
          <p15:clr>
            <a:srgbClr val="FBAE40"/>
          </p15:clr>
        </p15:guide>
        <p15:guide id="2" orient="horz" pos="731" userDrawn="1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screen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EB38B6F6-B2B7-4263-8A2E-4BF12CFF9F1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2000" cy="6051550"/>
          </a:xfr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  <a:p>
            <a:endParaRPr lang="cs-CZ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6051550"/>
            <a:ext cx="12192000" cy="80645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cs-CZ"/>
              <a:t>Dlouhý název příslušné prezentace</a:t>
            </a:r>
            <a:endParaRPr lang="cs-CZ" dirty="0"/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FDA659F3-E0E5-4EEC-AB02-274F298146E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488" y="6328800"/>
            <a:ext cx="251066" cy="199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074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extLst mod="1">
    <p:ext uri="{DCECCB84-F9BA-43D5-87BE-67443E8EF086}">
      <p15:sldGuideLst xmlns:p15="http://schemas.microsoft.com/office/powerpoint/2012/main">
        <p15:guide id="1" pos="234" userDrawn="1">
          <p15:clr>
            <a:srgbClr val="FBAE40"/>
          </p15:clr>
        </p15:guide>
        <p15:guide id="2" orient="horz" pos="232" userDrawn="1">
          <p15:clr>
            <a:srgbClr val="FBAE40"/>
          </p15:clr>
        </p15:guide>
        <p15:guide id="3" pos="7446" userDrawn="1">
          <p15:clr>
            <a:srgbClr val="FBAE40"/>
          </p15:clr>
        </p15:guide>
        <p15:guide id="4" orient="horz" pos="3566" userDrawn="1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Picture 1/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2518" y="1509714"/>
            <a:ext cx="7192433" cy="406155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662518" y="5697289"/>
            <a:ext cx="10875433" cy="370137"/>
          </a:xfrm>
        </p:spPr>
        <p:txBody>
          <a:bodyPr anchor="b" anchorCtr="0"/>
          <a:lstStyle>
            <a:lvl1pPr marL="216000" indent="-216000">
              <a:buClrTx/>
              <a:defRPr sz="1100"/>
            </a:lvl1pPr>
            <a:lvl2pPr marL="432000" indent="-216000">
              <a:buClrTx/>
              <a:defRPr sz="1100"/>
            </a:lvl2pPr>
            <a:lvl3pPr marL="648000" indent="-216000">
              <a:buClrTx/>
              <a:defRPr sz="1100"/>
            </a:lvl3pPr>
            <a:lvl4pPr marL="900000" indent="-216000">
              <a:buClrTx/>
              <a:defRPr sz="1100"/>
            </a:lvl4pPr>
            <a:lvl5pPr marL="1152000" indent="-216000">
              <a:buClrTx/>
              <a:defRPr sz="1100"/>
            </a:lvl5pPr>
            <a:lvl6pPr marL="1368000" indent="-216000">
              <a:buClrTx/>
              <a:defRPr sz="1100"/>
            </a:lvl6pPr>
            <a:lvl7pPr marL="1584000" indent="-216000">
              <a:buClrTx/>
              <a:defRPr sz="1100"/>
            </a:lvl7pPr>
            <a:lvl8pPr marL="1800000" indent="-216000">
              <a:buClrTx/>
              <a:defRPr sz="1100"/>
            </a:lvl8pPr>
            <a:lvl9pPr marL="2016000" indent="-216000">
              <a:buClrTx/>
              <a:defRPr sz="1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662518" y="360000"/>
            <a:ext cx="10875433" cy="800712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8178801" y="1509714"/>
            <a:ext cx="3359151" cy="40608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cs-CZ"/>
              <a:t>Dlouhý název příslušné prezentace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23521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Picture 1/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2519" y="1509714"/>
            <a:ext cx="5266267" cy="406155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662518" y="5697289"/>
            <a:ext cx="10875433" cy="370137"/>
          </a:xfrm>
        </p:spPr>
        <p:txBody>
          <a:bodyPr anchor="b" anchorCtr="0"/>
          <a:lstStyle>
            <a:lvl1pPr marL="216000" indent="-216000">
              <a:buClrTx/>
              <a:defRPr sz="1100"/>
            </a:lvl1pPr>
            <a:lvl2pPr marL="432000" indent="-216000">
              <a:buClrTx/>
              <a:defRPr sz="1100"/>
            </a:lvl2pPr>
            <a:lvl3pPr marL="648000" indent="-216000">
              <a:buClrTx/>
              <a:defRPr sz="1100"/>
            </a:lvl3pPr>
            <a:lvl4pPr marL="900000" indent="-216000">
              <a:buClrTx/>
              <a:defRPr sz="1100"/>
            </a:lvl4pPr>
            <a:lvl5pPr marL="1152000" indent="-216000">
              <a:buClrTx/>
              <a:defRPr sz="1100"/>
            </a:lvl5pPr>
            <a:lvl6pPr marL="1368000" indent="-216000">
              <a:buClrTx/>
              <a:defRPr sz="1100"/>
            </a:lvl6pPr>
            <a:lvl7pPr marL="1584000" indent="-216000">
              <a:buClrTx/>
              <a:defRPr sz="1100"/>
            </a:lvl7pPr>
            <a:lvl8pPr marL="1800000" indent="-216000">
              <a:buClrTx/>
              <a:defRPr sz="1100"/>
            </a:lvl8pPr>
            <a:lvl9pPr marL="2016000" indent="-216000">
              <a:buClrTx/>
              <a:defRPr sz="1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662518" y="360000"/>
            <a:ext cx="8071131" cy="800712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6263219" y="1509714"/>
            <a:ext cx="5274733" cy="4060825"/>
          </a:xfrm>
        </p:spPr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63952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Small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2518" y="3429000"/>
            <a:ext cx="10875433" cy="214227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662518" y="5697289"/>
            <a:ext cx="10875433" cy="370137"/>
          </a:xfrm>
        </p:spPr>
        <p:txBody>
          <a:bodyPr anchor="b" anchorCtr="0"/>
          <a:lstStyle>
            <a:lvl1pPr marL="216000" indent="-216000">
              <a:buClrTx/>
              <a:defRPr sz="1100"/>
            </a:lvl1pPr>
            <a:lvl2pPr marL="432000" indent="-216000">
              <a:buClrTx/>
              <a:defRPr sz="1100"/>
            </a:lvl2pPr>
            <a:lvl3pPr marL="648000" indent="-216000">
              <a:buClrTx/>
              <a:defRPr sz="1100"/>
            </a:lvl3pPr>
            <a:lvl4pPr marL="900000" indent="-216000">
              <a:buClrTx/>
              <a:defRPr sz="1100"/>
            </a:lvl4pPr>
            <a:lvl5pPr marL="1152000" indent="-216000">
              <a:buClrTx/>
              <a:defRPr sz="1100"/>
            </a:lvl5pPr>
            <a:lvl6pPr marL="1368000" indent="-216000">
              <a:buClrTx/>
              <a:defRPr sz="1100"/>
            </a:lvl6pPr>
            <a:lvl7pPr marL="1584000" indent="-216000">
              <a:buClrTx/>
              <a:defRPr sz="1100"/>
            </a:lvl7pPr>
            <a:lvl8pPr marL="1800000" indent="-216000">
              <a:buClrTx/>
              <a:defRPr sz="1100"/>
            </a:lvl8pPr>
            <a:lvl9pPr marL="2016000" indent="-216000">
              <a:buClrTx/>
              <a:defRPr sz="1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662518" y="360000"/>
            <a:ext cx="8071131" cy="800712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645583" y="1509713"/>
            <a:ext cx="3359151" cy="1692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3" name="Picture Placeholder 8"/>
          <p:cNvSpPr>
            <a:spLocks noGrp="1"/>
          </p:cNvSpPr>
          <p:nvPr>
            <p:ph type="pic" sz="quarter" idx="15"/>
          </p:nvPr>
        </p:nvSpPr>
        <p:spPr>
          <a:xfrm>
            <a:off x="4337051" y="1509713"/>
            <a:ext cx="3517900" cy="1692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6" name="Picture Placeholder 8"/>
          <p:cNvSpPr>
            <a:spLocks noGrp="1"/>
          </p:cNvSpPr>
          <p:nvPr>
            <p:ph type="pic" sz="quarter" idx="16"/>
          </p:nvPr>
        </p:nvSpPr>
        <p:spPr>
          <a:xfrm>
            <a:off x="8187268" y="1509713"/>
            <a:ext cx="3350683" cy="1692000"/>
          </a:xfrm>
        </p:spPr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84741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 / Section Header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-613" y="-2383"/>
            <a:ext cx="12195788" cy="5469733"/>
          </a:xfrm>
          <a:custGeom>
            <a:avLst/>
            <a:gdLst>
              <a:gd name="connsiteX0" fmla="*/ 0 w 9144000"/>
              <a:gd name="connsiteY0" fmla="*/ 1366837 h 5467349"/>
              <a:gd name="connsiteX1" fmla="*/ 1366837 w 9144000"/>
              <a:gd name="connsiteY1" fmla="*/ 1366837 h 5467349"/>
              <a:gd name="connsiteX2" fmla="*/ 1366837 w 9144000"/>
              <a:gd name="connsiteY2" fmla="*/ 0 h 5467349"/>
              <a:gd name="connsiteX3" fmla="*/ 7777163 w 9144000"/>
              <a:gd name="connsiteY3" fmla="*/ 0 h 5467349"/>
              <a:gd name="connsiteX4" fmla="*/ 7777163 w 9144000"/>
              <a:gd name="connsiteY4" fmla="*/ 1366837 h 5467349"/>
              <a:gd name="connsiteX5" fmla="*/ 9144000 w 9144000"/>
              <a:gd name="connsiteY5" fmla="*/ 1366837 h 5467349"/>
              <a:gd name="connsiteX6" fmla="*/ 9144000 w 9144000"/>
              <a:gd name="connsiteY6" fmla="*/ 4100512 h 5467349"/>
              <a:gd name="connsiteX7" fmla="*/ 7777163 w 9144000"/>
              <a:gd name="connsiteY7" fmla="*/ 4100512 h 5467349"/>
              <a:gd name="connsiteX8" fmla="*/ 7777163 w 9144000"/>
              <a:gd name="connsiteY8" fmla="*/ 5467349 h 5467349"/>
              <a:gd name="connsiteX9" fmla="*/ 1366837 w 9144000"/>
              <a:gd name="connsiteY9" fmla="*/ 5467349 h 5467349"/>
              <a:gd name="connsiteX10" fmla="*/ 1366837 w 9144000"/>
              <a:gd name="connsiteY10" fmla="*/ 4100512 h 5467349"/>
              <a:gd name="connsiteX11" fmla="*/ 0 w 9144000"/>
              <a:gd name="connsiteY11" fmla="*/ 4100512 h 5467349"/>
              <a:gd name="connsiteX12" fmla="*/ 0 w 9144000"/>
              <a:gd name="connsiteY12" fmla="*/ 1366837 h 5467349"/>
              <a:gd name="connsiteX0" fmla="*/ 4763 w 9148763"/>
              <a:gd name="connsiteY0" fmla="*/ 1366837 h 5467349"/>
              <a:gd name="connsiteX1" fmla="*/ 0 w 9148763"/>
              <a:gd name="connsiteY1" fmla="*/ 1099 h 5467349"/>
              <a:gd name="connsiteX2" fmla="*/ 1371600 w 9148763"/>
              <a:gd name="connsiteY2" fmla="*/ 0 h 5467349"/>
              <a:gd name="connsiteX3" fmla="*/ 7781926 w 9148763"/>
              <a:gd name="connsiteY3" fmla="*/ 0 h 5467349"/>
              <a:gd name="connsiteX4" fmla="*/ 7781926 w 9148763"/>
              <a:gd name="connsiteY4" fmla="*/ 1366837 h 5467349"/>
              <a:gd name="connsiteX5" fmla="*/ 9148763 w 9148763"/>
              <a:gd name="connsiteY5" fmla="*/ 1366837 h 5467349"/>
              <a:gd name="connsiteX6" fmla="*/ 9148763 w 9148763"/>
              <a:gd name="connsiteY6" fmla="*/ 4100512 h 5467349"/>
              <a:gd name="connsiteX7" fmla="*/ 7781926 w 9148763"/>
              <a:gd name="connsiteY7" fmla="*/ 4100512 h 5467349"/>
              <a:gd name="connsiteX8" fmla="*/ 7781926 w 9148763"/>
              <a:gd name="connsiteY8" fmla="*/ 5467349 h 5467349"/>
              <a:gd name="connsiteX9" fmla="*/ 1371600 w 9148763"/>
              <a:gd name="connsiteY9" fmla="*/ 5467349 h 5467349"/>
              <a:gd name="connsiteX10" fmla="*/ 1371600 w 9148763"/>
              <a:gd name="connsiteY10" fmla="*/ 4100512 h 5467349"/>
              <a:gd name="connsiteX11" fmla="*/ 4763 w 9148763"/>
              <a:gd name="connsiteY11" fmla="*/ 4100512 h 5467349"/>
              <a:gd name="connsiteX12" fmla="*/ 4763 w 9148763"/>
              <a:gd name="connsiteY12" fmla="*/ 1366837 h 5467349"/>
              <a:gd name="connsiteX0" fmla="*/ 33 w 9144033"/>
              <a:gd name="connsiteY0" fmla="*/ 1366837 h 5467349"/>
              <a:gd name="connsiteX1" fmla="*/ 54802 w 9144033"/>
              <a:gd name="connsiteY1" fmla="*/ 39199 h 5467349"/>
              <a:gd name="connsiteX2" fmla="*/ 1366870 w 9144033"/>
              <a:gd name="connsiteY2" fmla="*/ 0 h 5467349"/>
              <a:gd name="connsiteX3" fmla="*/ 7777196 w 9144033"/>
              <a:gd name="connsiteY3" fmla="*/ 0 h 5467349"/>
              <a:gd name="connsiteX4" fmla="*/ 7777196 w 9144033"/>
              <a:gd name="connsiteY4" fmla="*/ 1366837 h 5467349"/>
              <a:gd name="connsiteX5" fmla="*/ 9144033 w 9144033"/>
              <a:gd name="connsiteY5" fmla="*/ 1366837 h 5467349"/>
              <a:gd name="connsiteX6" fmla="*/ 9144033 w 9144033"/>
              <a:gd name="connsiteY6" fmla="*/ 4100512 h 5467349"/>
              <a:gd name="connsiteX7" fmla="*/ 7777196 w 9144033"/>
              <a:gd name="connsiteY7" fmla="*/ 4100512 h 5467349"/>
              <a:gd name="connsiteX8" fmla="*/ 7777196 w 9144033"/>
              <a:gd name="connsiteY8" fmla="*/ 5467349 h 5467349"/>
              <a:gd name="connsiteX9" fmla="*/ 1366870 w 9144033"/>
              <a:gd name="connsiteY9" fmla="*/ 5467349 h 5467349"/>
              <a:gd name="connsiteX10" fmla="*/ 1366870 w 9144033"/>
              <a:gd name="connsiteY10" fmla="*/ 4100512 h 5467349"/>
              <a:gd name="connsiteX11" fmla="*/ 33 w 9144033"/>
              <a:gd name="connsiteY11" fmla="*/ 4100512 h 5467349"/>
              <a:gd name="connsiteX12" fmla="*/ 33 w 9144033"/>
              <a:gd name="connsiteY12" fmla="*/ 1366837 h 5467349"/>
              <a:gd name="connsiteX0" fmla="*/ 458 w 9144458"/>
              <a:gd name="connsiteY0" fmla="*/ 1368119 h 5468631"/>
              <a:gd name="connsiteX1" fmla="*/ 458 w 9144458"/>
              <a:gd name="connsiteY1" fmla="*/ 0 h 5468631"/>
              <a:gd name="connsiteX2" fmla="*/ 1367295 w 9144458"/>
              <a:gd name="connsiteY2" fmla="*/ 1282 h 5468631"/>
              <a:gd name="connsiteX3" fmla="*/ 7777621 w 9144458"/>
              <a:gd name="connsiteY3" fmla="*/ 1282 h 5468631"/>
              <a:gd name="connsiteX4" fmla="*/ 7777621 w 9144458"/>
              <a:gd name="connsiteY4" fmla="*/ 1368119 h 5468631"/>
              <a:gd name="connsiteX5" fmla="*/ 9144458 w 9144458"/>
              <a:gd name="connsiteY5" fmla="*/ 1368119 h 5468631"/>
              <a:gd name="connsiteX6" fmla="*/ 9144458 w 9144458"/>
              <a:gd name="connsiteY6" fmla="*/ 4101794 h 5468631"/>
              <a:gd name="connsiteX7" fmla="*/ 7777621 w 9144458"/>
              <a:gd name="connsiteY7" fmla="*/ 4101794 h 5468631"/>
              <a:gd name="connsiteX8" fmla="*/ 7777621 w 9144458"/>
              <a:gd name="connsiteY8" fmla="*/ 5468631 h 5468631"/>
              <a:gd name="connsiteX9" fmla="*/ 1367295 w 9144458"/>
              <a:gd name="connsiteY9" fmla="*/ 5468631 h 5468631"/>
              <a:gd name="connsiteX10" fmla="*/ 1367295 w 9144458"/>
              <a:gd name="connsiteY10" fmla="*/ 4101794 h 5468631"/>
              <a:gd name="connsiteX11" fmla="*/ 458 w 9144458"/>
              <a:gd name="connsiteY11" fmla="*/ 4101794 h 5468631"/>
              <a:gd name="connsiteX12" fmla="*/ 458 w 9144458"/>
              <a:gd name="connsiteY12" fmla="*/ 1368119 h 5468631"/>
              <a:gd name="connsiteX0" fmla="*/ 458 w 9146840"/>
              <a:gd name="connsiteY0" fmla="*/ 1369219 h 5469731"/>
              <a:gd name="connsiteX1" fmla="*/ 458 w 9146840"/>
              <a:gd name="connsiteY1" fmla="*/ 1100 h 5469731"/>
              <a:gd name="connsiteX2" fmla="*/ 1367295 w 9146840"/>
              <a:gd name="connsiteY2" fmla="*/ 2382 h 5469731"/>
              <a:gd name="connsiteX3" fmla="*/ 7777621 w 9146840"/>
              <a:gd name="connsiteY3" fmla="*/ 2382 h 5469731"/>
              <a:gd name="connsiteX4" fmla="*/ 9146840 w 9146840"/>
              <a:gd name="connsiteY4" fmla="*/ 0 h 5469731"/>
              <a:gd name="connsiteX5" fmla="*/ 9144458 w 9146840"/>
              <a:gd name="connsiteY5" fmla="*/ 1369219 h 5469731"/>
              <a:gd name="connsiteX6" fmla="*/ 9144458 w 9146840"/>
              <a:gd name="connsiteY6" fmla="*/ 4102894 h 5469731"/>
              <a:gd name="connsiteX7" fmla="*/ 7777621 w 9146840"/>
              <a:gd name="connsiteY7" fmla="*/ 4102894 h 5469731"/>
              <a:gd name="connsiteX8" fmla="*/ 7777621 w 9146840"/>
              <a:gd name="connsiteY8" fmla="*/ 5469731 h 5469731"/>
              <a:gd name="connsiteX9" fmla="*/ 1367295 w 9146840"/>
              <a:gd name="connsiteY9" fmla="*/ 5469731 h 5469731"/>
              <a:gd name="connsiteX10" fmla="*/ 1367295 w 9146840"/>
              <a:gd name="connsiteY10" fmla="*/ 4102894 h 5469731"/>
              <a:gd name="connsiteX11" fmla="*/ 458 w 9146840"/>
              <a:gd name="connsiteY11" fmla="*/ 4102894 h 5469731"/>
              <a:gd name="connsiteX12" fmla="*/ 458 w 9146840"/>
              <a:gd name="connsiteY12" fmla="*/ 1369219 h 5469731"/>
              <a:gd name="connsiteX0" fmla="*/ 458 w 9146840"/>
              <a:gd name="connsiteY0" fmla="*/ 1369219 h 5469731"/>
              <a:gd name="connsiteX1" fmla="*/ 458 w 9146840"/>
              <a:gd name="connsiteY1" fmla="*/ 1100 h 5469731"/>
              <a:gd name="connsiteX2" fmla="*/ 1367295 w 9146840"/>
              <a:gd name="connsiteY2" fmla="*/ 2382 h 5469731"/>
              <a:gd name="connsiteX3" fmla="*/ 7777621 w 9146840"/>
              <a:gd name="connsiteY3" fmla="*/ 2382 h 5469731"/>
              <a:gd name="connsiteX4" fmla="*/ 9146840 w 9146840"/>
              <a:gd name="connsiteY4" fmla="*/ 0 h 5469731"/>
              <a:gd name="connsiteX5" fmla="*/ 9144458 w 9146840"/>
              <a:gd name="connsiteY5" fmla="*/ 1369219 h 5469731"/>
              <a:gd name="connsiteX6" fmla="*/ 9144458 w 9146840"/>
              <a:gd name="connsiteY6" fmla="*/ 4102894 h 5469731"/>
              <a:gd name="connsiteX7" fmla="*/ 7777621 w 9146840"/>
              <a:gd name="connsiteY7" fmla="*/ 4102894 h 5469731"/>
              <a:gd name="connsiteX8" fmla="*/ 7777621 w 9146840"/>
              <a:gd name="connsiteY8" fmla="*/ 5360194 h 5469731"/>
              <a:gd name="connsiteX9" fmla="*/ 1367295 w 9146840"/>
              <a:gd name="connsiteY9" fmla="*/ 5469731 h 5469731"/>
              <a:gd name="connsiteX10" fmla="*/ 1367295 w 9146840"/>
              <a:gd name="connsiteY10" fmla="*/ 4102894 h 5469731"/>
              <a:gd name="connsiteX11" fmla="*/ 458 w 9146840"/>
              <a:gd name="connsiteY11" fmla="*/ 4102894 h 5469731"/>
              <a:gd name="connsiteX12" fmla="*/ 458 w 9146840"/>
              <a:gd name="connsiteY12" fmla="*/ 1369219 h 5469731"/>
              <a:gd name="connsiteX0" fmla="*/ 458 w 9146840"/>
              <a:gd name="connsiteY0" fmla="*/ 1369219 h 5360194"/>
              <a:gd name="connsiteX1" fmla="*/ 458 w 9146840"/>
              <a:gd name="connsiteY1" fmla="*/ 1100 h 5360194"/>
              <a:gd name="connsiteX2" fmla="*/ 1367295 w 9146840"/>
              <a:gd name="connsiteY2" fmla="*/ 2382 h 5360194"/>
              <a:gd name="connsiteX3" fmla="*/ 7777621 w 9146840"/>
              <a:gd name="connsiteY3" fmla="*/ 2382 h 5360194"/>
              <a:gd name="connsiteX4" fmla="*/ 9146840 w 9146840"/>
              <a:gd name="connsiteY4" fmla="*/ 0 h 5360194"/>
              <a:gd name="connsiteX5" fmla="*/ 9144458 w 9146840"/>
              <a:gd name="connsiteY5" fmla="*/ 1369219 h 5360194"/>
              <a:gd name="connsiteX6" fmla="*/ 9144458 w 9146840"/>
              <a:gd name="connsiteY6" fmla="*/ 4102894 h 5360194"/>
              <a:gd name="connsiteX7" fmla="*/ 7777621 w 9146840"/>
              <a:gd name="connsiteY7" fmla="*/ 4102894 h 5360194"/>
              <a:gd name="connsiteX8" fmla="*/ 7777621 w 9146840"/>
              <a:gd name="connsiteY8" fmla="*/ 5360194 h 5360194"/>
              <a:gd name="connsiteX9" fmla="*/ 1367295 w 9146840"/>
              <a:gd name="connsiteY9" fmla="*/ 5360194 h 5360194"/>
              <a:gd name="connsiteX10" fmla="*/ 1367295 w 9146840"/>
              <a:gd name="connsiteY10" fmla="*/ 4102894 h 5360194"/>
              <a:gd name="connsiteX11" fmla="*/ 458 w 9146840"/>
              <a:gd name="connsiteY11" fmla="*/ 4102894 h 5360194"/>
              <a:gd name="connsiteX12" fmla="*/ 458 w 9146840"/>
              <a:gd name="connsiteY12" fmla="*/ 1369219 h 5360194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77621 w 9146840"/>
              <a:gd name="connsiteY7" fmla="*/ 4102894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4102894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77621 w 9146840"/>
              <a:gd name="connsiteY7" fmla="*/ 4102894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80003 w 9146840"/>
              <a:gd name="connsiteY7" fmla="*/ 5467350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5472112 h 5472113"/>
              <a:gd name="connsiteX7" fmla="*/ 7780003 w 9146840"/>
              <a:gd name="connsiteY7" fmla="*/ 5467350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5472112 h 5472113"/>
              <a:gd name="connsiteX7" fmla="*/ 7780003 w 9146840"/>
              <a:gd name="connsiteY7" fmla="*/ 5469731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1367295 w 9146840"/>
              <a:gd name="connsiteY9" fmla="*/ 5360194 h 5472112"/>
              <a:gd name="connsiteX10" fmla="*/ 498138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2902 w 9146840"/>
              <a:gd name="connsiteY9" fmla="*/ 5362576 h 5472112"/>
              <a:gd name="connsiteX10" fmla="*/ 498138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2902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8644397 w 9146840"/>
              <a:gd name="connsiteY7" fmla="*/ 5472112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8644397 w 9146840"/>
              <a:gd name="connsiteY7" fmla="*/ 5472112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72112 h 5472112"/>
              <a:gd name="connsiteX12" fmla="*/ 458 w 9146840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2443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2443 w 9148764"/>
              <a:gd name="connsiteY10" fmla="*/ 5467351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0061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69731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0061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69732"/>
              <a:gd name="connsiteX1" fmla="*/ 2382 w 9148764"/>
              <a:gd name="connsiteY1" fmla="*/ 1100 h 5469732"/>
              <a:gd name="connsiteX2" fmla="*/ 1369219 w 9148764"/>
              <a:gd name="connsiteY2" fmla="*/ 2382 h 5469732"/>
              <a:gd name="connsiteX3" fmla="*/ 7779545 w 9148764"/>
              <a:gd name="connsiteY3" fmla="*/ 2382 h 5469732"/>
              <a:gd name="connsiteX4" fmla="*/ 9148764 w 9148764"/>
              <a:gd name="connsiteY4" fmla="*/ 0 h 5469732"/>
              <a:gd name="connsiteX5" fmla="*/ 9146382 w 9148764"/>
              <a:gd name="connsiteY5" fmla="*/ 1369219 h 5469732"/>
              <a:gd name="connsiteX6" fmla="*/ 9146382 w 9148764"/>
              <a:gd name="connsiteY6" fmla="*/ 5469731 h 5469732"/>
              <a:gd name="connsiteX7" fmla="*/ 8646321 w 9148764"/>
              <a:gd name="connsiteY7" fmla="*/ 5469731 h 5469732"/>
              <a:gd name="connsiteX8" fmla="*/ 8648701 w 9148764"/>
              <a:gd name="connsiteY8" fmla="*/ 5360194 h 5469732"/>
              <a:gd name="connsiteX9" fmla="*/ 502445 w 9148764"/>
              <a:gd name="connsiteY9" fmla="*/ 5362576 h 5469732"/>
              <a:gd name="connsiteX10" fmla="*/ 500061 w 9148764"/>
              <a:gd name="connsiteY10" fmla="*/ 5469732 h 5469732"/>
              <a:gd name="connsiteX11" fmla="*/ 0 w 9148764"/>
              <a:gd name="connsiteY11" fmla="*/ 5467350 h 5469732"/>
              <a:gd name="connsiteX12" fmla="*/ 2382 w 9148764"/>
              <a:gd name="connsiteY12" fmla="*/ 1369219 h 5469732"/>
              <a:gd name="connsiteX0" fmla="*/ 459 w 9146841"/>
              <a:gd name="connsiteY0" fmla="*/ 1369219 h 5469732"/>
              <a:gd name="connsiteX1" fmla="*/ 459 w 9146841"/>
              <a:gd name="connsiteY1" fmla="*/ 1100 h 5469732"/>
              <a:gd name="connsiteX2" fmla="*/ 1367296 w 9146841"/>
              <a:gd name="connsiteY2" fmla="*/ 2382 h 5469732"/>
              <a:gd name="connsiteX3" fmla="*/ 7777622 w 9146841"/>
              <a:gd name="connsiteY3" fmla="*/ 2382 h 5469732"/>
              <a:gd name="connsiteX4" fmla="*/ 9146841 w 9146841"/>
              <a:gd name="connsiteY4" fmla="*/ 0 h 5469732"/>
              <a:gd name="connsiteX5" fmla="*/ 9144459 w 9146841"/>
              <a:gd name="connsiteY5" fmla="*/ 1369219 h 5469732"/>
              <a:gd name="connsiteX6" fmla="*/ 9144459 w 9146841"/>
              <a:gd name="connsiteY6" fmla="*/ 5469731 h 5469732"/>
              <a:gd name="connsiteX7" fmla="*/ 8644398 w 9146841"/>
              <a:gd name="connsiteY7" fmla="*/ 5469731 h 5469732"/>
              <a:gd name="connsiteX8" fmla="*/ 8646778 w 9146841"/>
              <a:gd name="connsiteY8" fmla="*/ 5360194 h 5469732"/>
              <a:gd name="connsiteX9" fmla="*/ 500522 w 9146841"/>
              <a:gd name="connsiteY9" fmla="*/ 5362576 h 5469732"/>
              <a:gd name="connsiteX10" fmla="*/ 498138 w 9146841"/>
              <a:gd name="connsiteY10" fmla="*/ 5469732 h 5469732"/>
              <a:gd name="connsiteX11" fmla="*/ 458 w 9146841"/>
              <a:gd name="connsiteY11" fmla="*/ 5467350 h 5469732"/>
              <a:gd name="connsiteX12" fmla="*/ 459 w 9146841"/>
              <a:gd name="connsiteY12" fmla="*/ 1369219 h 5469732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0522 w 9146841"/>
              <a:gd name="connsiteY9" fmla="*/ 5362576 h 5469731"/>
              <a:gd name="connsiteX10" fmla="*/ 498138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0522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2903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7350 h 5469731"/>
              <a:gd name="connsiteX8" fmla="*/ 8646778 w 9146841"/>
              <a:gd name="connsiteY8" fmla="*/ 5360194 h 5469731"/>
              <a:gd name="connsiteX9" fmla="*/ 502903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4398 w 9146841"/>
              <a:gd name="connsiteY7" fmla="*/ 5467350 h 5467351"/>
              <a:gd name="connsiteX8" fmla="*/ 8646778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46778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44396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0194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4968 h 5469731"/>
              <a:gd name="connsiteX7" fmla="*/ 8642016 w 9146841"/>
              <a:gd name="connsiteY7" fmla="*/ 5469731 h 5469731"/>
              <a:gd name="connsiteX8" fmla="*/ 8639633 w 9146841"/>
              <a:gd name="connsiteY8" fmla="*/ 5364956 h 5469731"/>
              <a:gd name="connsiteX9" fmla="*/ 502903 w 9146841"/>
              <a:gd name="connsiteY9" fmla="*/ 5364958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7337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9146841" h="5467351">
                <a:moveTo>
                  <a:pt x="459" y="1369219"/>
                </a:moveTo>
                <a:cubicBezTo>
                  <a:pt x="-1129" y="913973"/>
                  <a:pt x="2047" y="456346"/>
                  <a:pt x="459" y="1100"/>
                </a:cubicBezTo>
                <a:lnTo>
                  <a:pt x="1367296" y="2382"/>
                </a:lnTo>
                <a:lnTo>
                  <a:pt x="7777622" y="2382"/>
                </a:lnTo>
                <a:lnTo>
                  <a:pt x="9146841" y="0"/>
                </a:lnTo>
                <a:lnTo>
                  <a:pt x="9144459" y="1369219"/>
                </a:lnTo>
                <a:lnTo>
                  <a:pt x="9144459" y="5464968"/>
                </a:lnTo>
                <a:lnTo>
                  <a:pt x="8642016" y="5467350"/>
                </a:lnTo>
                <a:cubicBezTo>
                  <a:pt x="8642809" y="5430044"/>
                  <a:pt x="8638840" y="5404643"/>
                  <a:pt x="8639633" y="5367337"/>
                </a:cubicBezTo>
                <a:lnTo>
                  <a:pt x="502903" y="5364958"/>
                </a:lnTo>
                <a:cubicBezTo>
                  <a:pt x="502109" y="5400677"/>
                  <a:pt x="501314" y="5431632"/>
                  <a:pt x="500520" y="5467351"/>
                </a:cubicBezTo>
                <a:lnTo>
                  <a:pt x="458" y="5467350"/>
                </a:lnTo>
                <a:cubicBezTo>
                  <a:pt x="458" y="4099719"/>
                  <a:pt x="459" y="2736850"/>
                  <a:pt x="459" y="1369219"/>
                </a:cubicBezTo>
                <a:close/>
              </a:path>
            </a:pathLst>
          </a:custGeom>
        </p:spPr>
        <p:txBody>
          <a:bodyPr/>
          <a:lstStyle/>
          <a:p>
            <a:endParaRPr lang="cs-CZ"/>
          </a:p>
        </p:txBody>
      </p:sp>
      <p:sp>
        <p:nvSpPr>
          <p:cNvPr id="17" name="Rectangle 16"/>
          <p:cNvSpPr/>
          <p:nvPr userDrawn="1"/>
        </p:nvSpPr>
        <p:spPr>
          <a:xfrm>
            <a:off x="664634" y="5357813"/>
            <a:ext cx="10862733" cy="218586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5467350"/>
            <a:ext cx="12192000" cy="139065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>
          <a:xfrm>
            <a:off x="662518" y="5554801"/>
            <a:ext cx="8071131" cy="496425"/>
          </a:xfrm>
        </p:spPr>
        <p:txBody>
          <a:bodyPr/>
          <a:lstStyle>
            <a:lvl1pPr>
              <a:defRPr sz="2000" b="1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FDA659F3-E0E5-4EEC-AB02-274F298146E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488" y="6328800"/>
            <a:ext cx="251066" cy="199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12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ou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662518" y="5359350"/>
            <a:ext cx="10875433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5467350"/>
            <a:ext cx="12192000" cy="1390650"/>
          </a:xfrm>
          <a:prstGeom prst="rect">
            <a:avLst/>
          </a:prstGeom>
          <a:solidFill>
            <a:schemeClr val="tx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285A7275-125F-418D-8ABA-25F4A56B376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5871" y="6328800"/>
            <a:ext cx="251066" cy="199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309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extLst mod="1"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Orang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662518" y="5359350"/>
            <a:ext cx="10875433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5467350"/>
            <a:ext cx="12192000" cy="139065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C4890DAF-EDDE-4119-90E1-92F2070C65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552384" y="6327369"/>
            <a:ext cx="1212619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370C89B5-F99E-44E6-9CB8-D93761BA4F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09081" y="6327369"/>
            <a:ext cx="7656928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Dlouhý název příslušné prezentace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B34DD523-862E-439A-AAE3-DD77172708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96534" y="6327369"/>
            <a:ext cx="641417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100" b="1"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EB566717-2455-4C32-AFA7-C9D221F2B5D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75" y="6328800"/>
            <a:ext cx="251066" cy="199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5213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extLst mod="1"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 userDrawn="1"/>
        </p:nvSpPr>
        <p:spPr>
          <a:xfrm>
            <a:off x="662518" y="5359350"/>
            <a:ext cx="10875433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 userDrawn="1"/>
        </p:nvSpPr>
        <p:spPr>
          <a:xfrm>
            <a:off x="0" y="5467350"/>
            <a:ext cx="12192000" cy="1390650"/>
          </a:xfrm>
          <a:prstGeom prst="rect">
            <a:avLst/>
          </a:prstGeom>
          <a:solidFill>
            <a:schemeClr val="bg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23915" y="1509712"/>
            <a:ext cx="6114035" cy="1919288"/>
          </a:xfrm>
        </p:spPr>
        <p:txBody>
          <a:bodyPr anchor="t" anchorCtr="0"/>
          <a:lstStyle>
            <a:lvl1pPr marL="252000" indent="-252000" algn="r">
              <a:buClrTx/>
              <a:buFont typeface="Verdana" pitchFamily="34" charset="0"/>
              <a:buChar char="—"/>
              <a:defRPr sz="1500" b="1">
                <a:solidFill>
                  <a:schemeClr val="tx1"/>
                </a:solidFill>
              </a:defRPr>
            </a:lvl1pPr>
            <a:lvl2pPr marL="504000" indent="-252000" algn="r">
              <a:buClrTx/>
              <a:buFont typeface="Verdana" pitchFamily="34" charset="0"/>
              <a:buChar char="—"/>
              <a:defRPr sz="1500" b="0">
                <a:solidFill>
                  <a:schemeClr val="tx1"/>
                </a:solidFill>
              </a:defRPr>
            </a:lvl2pPr>
            <a:lvl3pPr marL="756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3pPr>
            <a:lvl4pPr marL="972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4pPr>
            <a:lvl5pPr marL="1188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5pPr>
            <a:lvl6pPr marL="1404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6pPr>
            <a:lvl7pPr marL="1620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7pPr>
            <a:lvl8pPr marL="1836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8pPr>
            <a:lvl9pPr marL="2052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cs-CZ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9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662518" y="6327368"/>
            <a:ext cx="10875433" cy="221070"/>
          </a:xfrm>
        </p:spPr>
        <p:txBody>
          <a:bodyPr anchor="b" anchorCtr="0"/>
          <a:lstStyle>
            <a:lvl1pPr marL="216000" indent="-216000">
              <a:buClrTx/>
              <a:defRPr sz="1100" b="1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5423915" y="357188"/>
            <a:ext cx="6114036" cy="803524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11" name="Text Placeholder 13"/>
          <p:cNvSpPr>
            <a:spLocks noGrp="1"/>
          </p:cNvSpPr>
          <p:nvPr>
            <p:ph type="body" sz="quarter" idx="15"/>
          </p:nvPr>
        </p:nvSpPr>
        <p:spPr>
          <a:xfrm>
            <a:off x="658284" y="5570625"/>
            <a:ext cx="10875433" cy="496800"/>
          </a:xfrm>
        </p:spPr>
        <p:txBody>
          <a:bodyPr anchor="t" anchorCtr="0"/>
          <a:lstStyle>
            <a:lvl1pPr marL="216000" indent="-216000">
              <a:buClrTx/>
              <a:defRPr sz="1100" b="0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938ADB5B-E708-4BEC-88FA-008B45CFB08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988" y="432000"/>
            <a:ext cx="1713673" cy="635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4711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- Print (Eco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 userDrawn="1"/>
        </p:nvSpPr>
        <p:spPr>
          <a:xfrm>
            <a:off x="662518" y="5359350"/>
            <a:ext cx="10875433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 userDrawn="1"/>
        </p:nvSpPr>
        <p:spPr>
          <a:xfrm>
            <a:off x="0" y="5467350"/>
            <a:ext cx="12192000" cy="1390650"/>
          </a:xfrm>
          <a:prstGeom prst="rect">
            <a:avLst/>
          </a:prstGeom>
          <a:solidFill>
            <a:schemeClr val="bg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23915" y="1509712"/>
            <a:ext cx="6114035" cy="1919288"/>
          </a:xfrm>
        </p:spPr>
        <p:txBody>
          <a:bodyPr anchor="t" anchorCtr="0"/>
          <a:lstStyle>
            <a:lvl1pPr marL="252000" indent="-252000" algn="r">
              <a:buClrTx/>
              <a:buFont typeface="Verdana" pitchFamily="34" charset="0"/>
              <a:buChar char="—"/>
              <a:defRPr sz="1500" b="1">
                <a:solidFill>
                  <a:schemeClr val="bg1"/>
                </a:solidFill>
              </a:defRPr>
            </a:lvl1pPr>
            <a:lvl2pPr marL="504000" indent="-252000" algn="r">
              <a:buClrTx/>
              <a:buFont typeface="Verdana" pitchFamily="34" charset="0"/>
              <a:buChar char="—"/>
              <a:defRPr sz="1500" b="0">
                <a:solidFill>
                  <a:schemeClr val="bg1"/>
                </a:solidFill>
              </a:defRPr>
            </a:lvl2pPr>
            <a:lvl3pPr marL="756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3pPr>
            <a:lvl4pPr marL="972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4pPr>
            <a:lvl5pPr marL="1188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5pPr>
            <a:lvl6pPr marL="1404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6pPr>
            <a:lvl7pPr marL="1620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7pPr>
            <a:lvl8pPr marL="1836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8pPr>
            <a:lvl9pPr marL="2052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cs-CZ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9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662518" y="6327368"/>
            <a:ext cx="10875433" cy="221070"/>
          </a:xfrm>
        </p:spPr>
        <p:txBody>
          <a:bodyPr anchor="b" anchorCtr="0"/>
          <a:lstStyle>
            <a:lvl1pPr marL="216000" indent="-216000">
              <a:buClrTx/>
              <a:defRPr sz="1100" b="1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5423915" y="357188"/>
            <a:ext cx="6114036" cy="803524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11" name="Text Placeholder 13"/>
          <p:cNvSpPr>
            <a:spLocks noGrp="1"/>
          </p:cNvSpPr>
          <p:nvPr>
            <p:ph type="body" sz="quarter" idx="15"/>
          </p:nvPr>
        </p:nvSpPr>
        <p:spPr>
          <a:xfrm>
            <a:off x="658284" y="5570625"/>
            <a:ext cx="10875433" cy="496800"/>
          </a:xfrm>
        </p:spPr>
        <p:txBody>
          <a:bodyPr anchor="t" anchorCtr="0"/>
          <a:lstStyle>
            <a:lvl1pPr marL="216000" indent="-216000">
              <a:buClrTx/>
              <a:defRPr sz="1100" b="0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F3D5F0F1-7859-4232-AD1A-45A8B2BF7EC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5075" y="432000"/>
            <a:ext cx="1713673" cy="635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85303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imovaný graf nebo jiná vlastní animace hlavního obsah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2518" y="1509714"/>
            <a:ext cx="8103491" cy="406155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662518" y="5697289"/>
            <a:ext cx="10875433" cy="370137"/>
          </a:xfrm>
        </p:spPr>
        <p:txBody>
          <a:bodyPr anchor="b" anchorCtr="0"/>
          <a:lstStyle>
            <a:lvl1pPr marL="216000" indent="-216000">
              <a:buClrTx/>
              <a:defRPr sz="1100"/>
            </a:lvl1pPr>
            <a:lvl2pPr marL="432000" indent="-216000">
              <a:buClrTx/>
              <a:defRPr sz="1100"/>
            </a:lvl2pPr>
            <a:lvl3pPr marL="648000" indent="-216000">
              <a:buClrTx/>
              <a:defRPr sz="1100"/>
            </a:lvl3pPr>
            <a:lvl4pPr marL="900000" indent="-216000">
              <a:buClrTx/>
              <a:defRPr sz="1100"/>
            </a:lvl4pPr>
            <a:lvl5pPr marL="1152000" indent="-216000">
              <a:buClrTx/>
              <a:defRPr sz="1100"/>
            </a:lvl5pPr>
            <a:lvl6pPr marL="1368000" indent="-216000">
              <a:buClrTx/>
              <a:defRPr sz="1100"/>
            </a:lvl6pPr>
            <a:lvl7pPr marL="1584000" indent="-216000">
              <a:buClrTx/>
              <a:defRPr sz="1100"/>
            </a:lvl7pPr>
            <a:lvl8pPr marL="1800000" indent="-216000">
              <a:buClrTx/>
              <a:defRPr sz="1100"/>
            </a:lvl8pPr>
            <a:lvl9pPr marL="2016000" indent="-216000">
              <a:buClrTx/>
              <a:defRPr sz="1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662518" y="360000"/>
            <a:ext cx="8103491" cy="800712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/>
              <a:t>Dlouhý název příslušné prezentace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60298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ři fotografie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2518" y="3429000"/>
            <a:ext cx="10875433" cy="214227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662518" y="5697289"/>
            <a:ext cx="10875433" cy="370137"/>
          </a:xfrm>
        </p:spPr>
        <p:txBody>
          <a:bodyPr anchor="b" anchorCtr="0"/>
          <a:lstStyle>
            <a:lvl1pPr marL="216000" indent="-216000">
              <a:buClrTx/>
              <a:defRPr sz="1100"/>
            </a:lvl1pPr>
            <a:lvl2pPr marL="432000" indent="-216000">
              <a:buClrTx/>
              <a:defRPr sz="1100"/>
            </a:lvl2pPr>
            <a:lvl3pPr marL="648000" indent="-216000">
              <a:buClrTx/>
              <a:defRPr sz="1100"/>
            </a:lvl3pPr>
            <a:lvl4pPr marL="900000" indent="-216000">
              <a:buClrTx/>
              <a:defRPr sz="1100"/>
            </a:lvl4pPr>
            <a:lvl5pPr marL="1152000" indent="-216000">
              <a:buClrTx/>
              <a:defRPr sz="1100"/>
            </a:lvl5pPr>
            <a:lvl6pPr marL="1368000" indent="-216000">
              <a:buClrTx/>
              <a:defRPr sz="1100"/>
            </a:lvl6pPr>
            <a:lvl7pPr marL="1584000" indent="-216000">
              <a:buClrTx/>
              <a:defRPr sz="1100"/>
            </a:lvl7pPr>
            <a:lvl8pPr marL="1800000" indent="-216000">
              <a:buClrTx/>
              <a:defRPr sz="1100"/>
            </a:lvl8pPr>
            <a:lvl9pPr marL="2016000" indent="-216000">
              <a:buClrTx/>
              <a:defRPr sz="1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662518" y="360000"/>
            <a:ext cx="10875433" cy="800712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645583" y="1509713"/>
            <a:ext cx="3359151" cy="1692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3" name="Picture Placeholder 8"/>
          <p:cNvSpPr>
            <a:spLocks noGrp="1"/>
          </p:cNvSpPr>
          <p:nvPr>
            <p:ph type="pic" sz="quarter" idx="15"/>
          </p:nvPr>
        </p:nvSpPr>
        <p:spPr>
          <a:xfrm>
            <a:off x="4337051" y="1509713"/>
            <a:ext cx="3517900" cy="1692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6" name="Picture Placeholder 8"/>
          <p:cNvSpPr>
            <a:spLocks noGrp="1"/>
          </p:cNvSpPr>
          <p:nvPr>
            <p:ph type="pic" sz="quarter" idx="16"/>
          </p:nvPr>
        </p:nvSpPr>
        <p:spPr>
          <a:xfrm>
            <a:off x="8187268" y="1509713"/>
            <a:ext cx="3350683" cy="1692000"/>
          </a:xfrm>
        </p:spPr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39810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 nodePh="1">
                                  <p:stCondLst>
                                    <p:cond delay="15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50"/>
                            </p:stCondLst>
                            <p:childTnLst>
                              <p:par>
                                <p:cTn id="13" presetID="10" presetClass="entr" presetSubtype="0" fill="hold" grpId="0" nodeType="afterEffect" nodePh="1">
                                  <p:stCondLst>
                                    <p:cond delay="15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00"/>
                            </p:stCondLst>
                            <p:childTnLst>
                              <p:par>
                                <p:cTn id="17" presetID="10" presetClass="entr" presetSubtype="0" fill="hold" grpId="0" nodeType="afterEffect" nodePh="1">
                                  <p:stCondLst>
                                    <p:cond delay="15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3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2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6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1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5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45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9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35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3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8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25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3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7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3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15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6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300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05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300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"/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5">
        <p:tmplLst>
          <p:tmpl lvl="1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6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7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8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9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" grpId="0" build="p" bldLvl="5">
        <p:tmplLst>
          <p:tmpl lvl="1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  <p:tmpl lvl="6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  <p:tmpl lvl="7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  <p:tmpl lvl="8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  <p:tmpl lvl="9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/>
      <p:bldP spid="9" grpId="0"/>
      <p:bldP spid="13" grpId="0"/>
      <p:bldP spid="16" grpId="0"/>
    </p:bld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ěžný předěl s fotografi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-613" y="-2383"/>
            <a:ext cx="12195788" cy="5469733"/>
          </a:xfrm>
          <a:custGeom>
            <a:avLst/>
            <a:gdLst>
              <a:gd name="connsiteX0" fmla="*/ 0 w 9144000"/>
              <a:gd name="connsiteY0" fmla="*/ 1366837 h 5467349"/>
              <a:gd name="connsiteX1" fmla="*/ 1366837 w 9144000"/>
              <a:gd name="connsiteY1" fmla="*/ 1366837 h 5467349"/>
              <a:gd name="connsiteX2" fmla="*/ 1366837 w 9144000"/>
              <a:gd name="connsiteY2" fmla="*/ 0 h 5467349"/>
              <a:gd name="connsiteX3" fmla="*/ 7777163 w 9144000"/>
              <a:gd name="connsiteY3" fmla="*/ 0 h 5467349"/>
              <a:gd name="connsiteX4" fmla="*/ 7777163 w 9144000"/>
              <a:gd name="connsiteY4" fmla="*/ 1366837 h 5467349"/>
              <a:gd name="connsiteX5" fmla="*/ 9144000 w 9144000"/>
              <a:gd name="connsiteY5" fmla="*/ 1366837 h 5467349"/>
              <a:gd name="connsiteX6" fmla="*/ 9144000 w 9144000"/>
              <a:gd name="connsiteY6" fmla="*/ 4100512 h 5467349"/>
              <a:gd name="connsiteX7" fmla="*/ 7777163 w 9144000"/>
              <a:gd name="connsiteY7" fmla="*/ 4100512 h 5467349"/>
              <a:gd name="connsiteX8" fmla="*/ 7777163 w 9144000"/>
              <a:gd name="connsiteY8" fmla="*/ 5467349 h 5467349"/>
              <a:gd name="connsiteX9" fmla="*/ 1366837 w 9144000"/>
              <a:gd name="connsiteY9" fmla="*/ 5467349 h 5467349"/>
              <a:gd name="connsiteX10" fmla="*/ 1366837 w 9144000"/>
              <a:gd name="connsiteY10" fmla="*/ 4100512 h 5467349"/>
              <a:gd name="connsiteX11" fmla="*/ 0 w 9144000"/>
              <a:gd name="connsiteY11" fmla="*/ 4100512 h 5467349"/>
              <a:gd name="connsiteX12" fmla="*/ 0 w 9144000"/>
              <a:gd name="connsiteY12" fmla="*/ 1366837 h 5467349"/>
              <a:gd name="connsiteX0" fmla="*/ 4763 w 9148763"/>
              <a:gd name="connsiteY0" fmla="*/ 1366837 h 5467349"/>
              <a:gd name="connsiteX1" fmla="*/ 0 w 9148763"/>
              <a:gd name="connsiteY1" fmla="*/ 1099 h 5467349"/>
              <a:gd name="connsiteX2" fmla="*/ 1371600 w 9148763"/>
              <a:gd name="connsiteY2" fmla="*/ 0 h 5467349"/>
              <a:gd name="connsiteX3" fmla="*/ 7781926 w 9148763"/>
              <a:gd name="connsiteY3" fmla="*/ 0 h 5467349"/>
              <a:gd name="connsiteX4" fmla="*/ 7781926 w 9148763"/>
              <a:gd name="connsiteY4" fmla="*/ 1366837 h 5467349"/>
              <a:gd name="connsiteX5" fmla="*/ 9148763 w 9148763"/>
              <a:gd name="connsiteY5" fmla="*/ 1366837 h 5467349"/>
              <a:gd name="connsiteX6" fmla="*/ 9148763 w 9148763"/>
              <a:gd name="connsiteY6" fmla="*/ 4100512 h 5467349"/>
              <a:gd name="connsiteX7" fmla="*/ 7781926 w 9148763"/>
              <a:gd name="connsiteY7" fmla="*/ 4100512 h 5467349"/>
              <a:gd name="connsiteX8" fmla="*/ 7781926 w 9148763"/>
              <a:gd name="connsiteY8" fmla="*/ 5467349 h 5467349"/>
              <a:gd name="connsiteX9" fmla="*/ 1371600 w 9148763"/>
              <a:gd name="connsiteY9" fmla="*/ 5467349 h 5467349"/>
              <a:gd name="connsiteX10" fmla="*/ 1371600 w 9148763"/>
              <a:gd name="connsiteY10" fmla="*/ 4100512 h 5467349"/>
              <a:gd name="connsiteX11" fmla="*/ 4763 w 9148763"/>
              <a:gd name="connsiteY11" fmla="*/ 4100512 h 5467349"/>
              <a:gd name="connsiteX12" fmla="*/ 4763 w 9148763"/>
              <a:gd name="connsiteY12" fmla="*/ 1366837 h 5467349"/>
              <a:gd name="connsiteX0" fmla="*/ 33 w 9144033"/>
              <a:gd name="connsiteY0" fmla="*/ 1366837 h 5467349"/>
              <a:gd name="connsiteX1" fmla="*/ 54802 w 9144033"/>
              <a:gd name="connsiteY1" fmla="*/ 39199 h 5467349"/>
              <a:gd name="connsiteX2" fmla="*/ 1366870 w 9144033"/>
              <a:gd name="connsiteY2" fmla="*/ 0 h 5467349"/>
              <a:gd name="connsiteX3" fmla="*/ 7777196 w 9144033"/>
              <a:gd name="connsiteY3" fmla="*/ 0 h 5467349"/>
              <a:gd name="connsiteX4" fmla="*/ 7777196 w 9144033"/>
              <a:gd name="connsiteY4" fmla="*/ 1366837 h 5467349"/>
              <a:gd name="connsiteX5" fmla="*/ 9144033 w 9144033"/>
              <a:gd name="connsiteY5" fmla="*/ 1366837 h 5467349"/>
              <a:gd name="connsiteX6" fmla="*/ 9144033 w 9144033"/>
              <a:gd name="connsiteY6" fmla="*/ 4100512 h 5467349"/>
              <a:gd name="connsiteX7" fmla="*/ 7777196 w 9144033"/>
              <a:gd name="connsiteY7" fmla="*/ 4100512 h 5467349"/>
              <a:gd name="connsiteX8" fmla="*/ 7777196 w 9144033"/>
              <a:gd name="connsiteY8" fmla="*/ 5467349 h 5467349"/>
              <a:gd name="connsiteX9" fmla="*/ 1366870 w 9144033"/>
              <a:gd name="connsiteY9" fmla="*/ 5467349 h 5467349"/>
              <a:gd name="connsiteX10" fmla="*/ 1366870 w 9144033"/>
              <a:gd name="connsiteY10" fmla="*/ 4100512 h 5467349"/>
              <a:gd name="connsiteX11" fmla="*/ 33 w 9144033"/>
              <a:gd name="connsiteY11" fmla="*/ 4100512 h 5467349"/>
              <a:gd name="connsiteX12" fmla="*/ 33 w 9144033"/>
              <a:gd name="connsiteY12" fmla="*/ 1366837 h 5467349"/>
              <a:gd name="connsiteX0" fmla="*/ 458 w 9144458"/>
              <a:gd name="connsiteY0" fmla="*/ 1368119 h 5468631"/>
              <a:gd name="connsiteX1" fmla="*/ 458 w 9144458"/>
              <a:gd name="connsiteY1" fmla="*/ 0 h 5468631"/>
              <a:gd name="connsiteX2" fmla="*/ 1367295 w 9144458"/>
              <a:gd name="connsiteY2" fmla="*/ 1282 h 5468631"/>
              <a:gd name="connsiteX3" fmla="*/ 7777621 w 9144458"/>
              <a:gd name="connsiteY3" fmla="*/ 1282 h 5468631"/>
              <a:gd name="connsiteX4" fmla="*/ 7777621 w 9144458"/>
              <a:gd name="connsiteY4" fmla="*/ 1368119 h 5468631"/>
              <a:gd name="connsiteX5" fmla="*/ 9144458 w 9144458"/>
              <a:gd name="connsiteY5" fmla="*/ 1368119 h 5468631"/>
              <a:gd name="connsiteX6" fmla="*/ 9144458 w 9144458"/>
              <a:gd name="connsiteY6" fmla="*/ 4101794 h 5468631"/>
              <a:gd name="connsiteX7" fmla="*/ 7777621 w 9144458"/>
              <a:gd name="connsiteY7" fmla="*/ 4101794 h 5468631"/>
              <a:gd name="connsiteX8" fmla="*/ 7777621 w 9144458"/>
              <a:gd name="connsiteY8" fmla="*/ 5468631 h 5468631"/>
              <a:gd name="connsiteX9" fmla="*/ 1367295 w 9144458"/>
              <a:gd name="connsiteY9" fmla="*/ 5468631 h 5468631"/>
              <a:gd name="connsiteX10" fmla="*/ 1367295 w 9144458"/>
              <a:gd name="connsiteY10" fmla="*/ 4101794 h 5468631"/>
              <a:gd name="connsiteX11" fmla="*/ 458 w 9144458"/>
              <a:gd name="connsiteY11" fmla="*/ 4101794 h 5468631"/>
              <a:gd name="connsiteX12" fmla="*/ 458 w 9144458"/>
              <a:gd name="connsiteY12" fmla="*/ 1368119 h 5468631"/>
              <a:gd name="connsiteX0" fmla="*/ 458 w 9146840"/>
              <a:gd name="connsiteY0" fmla="*/ 1369219 h 5469731"/>
              <a:gd name="connsiteX1" fmla="*/ 458 w 9146840"/>
              <a:gd name="connsiteY1" fmla="*/ 1100 h 5469731"/>
              <a:gd name="connsiteX2" fmla="*/ 1367295 w 9146840"/>
              <a:gd name="connsiteY2" fmla="*/ 2382 h 5469731"/>
              <a:gd name="connsiteX3" fmla="*/ 7777621 w 9146840"/>
              <a:gd name="connsiteY3" fmla="*/ 2382 h 5469731"/>
              <a:gd name="connsiteX4" fmla="*/ 9146840 w 9146840"/>
              <a:gd name="connsiteY4" fmla="*/ 0 h 5469731"/>
              <a:gd name="connsiteX5" fmla="*/ 9144458 w 9146840"/>
              <a:gd name="connsiteY5" fmla="*/ 1369219 h 5469731"/>
              <a:gd name="connsiteX6" fmla="*/ 9144458 w 9146840"/>
              <a:gd name="connsiteY6" fmla="*/ 4102894 h 5469731"/>
              <a:gd name="connsiteX7" fmla="*/ 7777621 w 9146840"/>
              <a:gd name="connsiteY7" fmla="*/ 4102894 h 5469731"/>
              <a:gd name="connsiteX8" fmla="*/ 7777621 w 9146840"/>
              <a:gd name="connsiteY8" fmla="*/ 5469731 h 5469731"/>
              <a:gd name="connsiteX9" fmla="*/ 1367295 w 9146840"/>
              <a:gd name="connsiteY9" fmla="*/ 5469731 h 5469731"/>
              <a:gd name="connsiteX10" fmla="*/ 1367295 w 9146840"/>
              <a:gd name="connsiteY10" fmla="*/ 4102894 h 5469731"/>
              <a:gd name="connsiteX11" fmla="*/ 458 w 9146840"/>
              <a:gd name="connsiteY11" fmla="*/ 4102894 h 5469731"/>
              <a:gd name="connsiteX12" fmla="*/ 458 w 9146840"/>
              <a:gd name="connsiteY12" fmla="*/ 1369219 h 5469731"/>
              <a:gd name="connsiteX0" fmla="*/ 458 w 9146840"/>
              <a:gd name="connsiteY0" fmla="*/ 1369219 h 5469731"/>
              <a:gd name="connsiteX1" fmla="*/ 458 w 9146840"/>
              <a:gd name="connsiteY1" fmla="*/ 1100 h 5469731"/>
              <a:gd name="connsiteX2" fmla="*/ 1367295 w 9146840"/>
              <a:gd name="connsiteY2" fmla="*/ 2382 h 5469731"/>
              <a:gd name="connsiteX3" fmla="*/ 7777621 w 9146840"/>
              <a:gd name="connsiteY3" fmla="*/ 2382 h 5469731"/>
              <a:gd name="connsiteX4" fmla="*/ 9146840 w 9146840"/>
              <a:gd name="connsiteY4" fmla="*/ 0 h 5469731"/>
              <a:gd name="connsiteX5" fmla="*/ 9144458 w 9146840"/>
              <a:gd name="connsiteY5" fmla="*/ 1369219 h 5469731"/>
              <a:gd name="connsiteX6" fmla="*/ 9144458 w 9146840"/>
              <a:gd name="connsiteY6" fmla="*/ 4102894 h 5469731"/>
              <a:gd name="connsiteX7" fmla="*/ 7777621 w 9146840"/>
              <a:gd name="connsiteY7" fmla="*/ 4102894 h 5469731"/>
              <a:gd name="connsiteX8" fmla="*/ 7777621 w 9146840"/>
              <a:gd name="connsiteY8" fmla="*/ 5360194 h 5469731"/>
              <a:gd name="connsiteX9" fmla="*/ 1367295 w 9146840"/>
              <a:gd name="connsiteY9" fmla="*/ 5469731 h 5469731"/>
              <a:gd name="connsiteX10" fmla="*/ 1367295 w 9146840"/>
              <a:gd name="connsiteY10" fmla="*/ 4102894 h 5469731"/>
              <a:gd name="connsiteX11" fmla="*/ 458 w 9146840"/>
              <a:gd name="connsiteY11" fmla="*/ 4102894 h 5469731"/>
              <a:gd name="connsiteX12" fmla="*/ 458 w 9146840"/>
              <a:gd name="connsiteY12" fmla="*/ 1369219 h 5469731"/>
              <a:gd name="connsiteX0" fmla="*/ 458 w 9146840"/>
              <a:gd name="connsiteY0" fmla="*/ 1369219 h 5360194"/>
              <a:gd name="connsiteX1" fmla="*/ 458 w 9146840"/>
              <a:gd name="connsiteY1" fmla="*/ 1100 h 5360194"/>
              <a:gd name="connsiteX2" fmla="*/ 1367295 w 9146840"/>
              <a:gd name="connsiteY2" fmla="*/ 2382 h 5360194"/>
              <a:gd name="connsiteX3" fmla="*/ 7777621 w 9146840"/>
              <a:gd name="connsiteY3" fmla="*/ 2382 h 5360194"/>
              <a:gd name="connsiteX4" fmla="*/ 9146840 w 9146840"/>
              <a:gd name="connsiteY4" fmla="*/ 0 h 5360194"/>
              <a:gd name="connsiteX5" fmla="*/ 9144458 w 9146840"/>
              <a:gd name="connsiteY5" fmla="*/ 1369219 h 5360194"/>
              <a:gd name="connsiteX6" fmla="*/ 9144458 w 9146840"/>
              <a:gd name="connsiteY6" fmla="*/ 4102894 h 5360194"/>
              <a:gd name="connsiteX7" fmla="*/ 7777621 w 9146840"/>
              <a:gd name="connsiteY7" fmla="*/ 4102894 h 5360194"/>
              <a:gd name="connsiteX8" fmla="*/ 7777621 w 9146840"/>
              <a:gd name="connsiteY8" fmla="*/ 5360194 h 5360194"/>
              <a:gd name="connsiteX9" fmla="*/ 1367295 w 9146840"/>
              <a:gd name="connsiteY9" fmla="*/ 5360194 h 5360194"/>
              <a:gd name="connsiteX10" fmla="*/ 1367295 w 9146840"/>
              <a:gd name="connsiteY10" fmla="*/ 4102894 h 5360194"/>
              <a:gd name="connsiteX11" fmla="*/ 458 w 9146840"/>
              <a:gd name="connsiteY11" fmla="*/ 4102894 h 5360194"/>
              <a:gd name="connsiteX12" fmla="*/ 458 w 9146840"/>
              <a:gd name="connsiteY12" fmla="*/ 1369219 h 5360194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77621 w 9146840"/>
              <a:gd name="connsiteY7" fmla="*/ 4102894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4102894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77621 w 9146840"/>
              <a:gd name="connsiteY7" fmla="*/ 4102894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80003 w 9146840"/>
              <a:gd name="connsiteY7" fmla="*/ 5467350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5472112 h 5472113"/>
              <a:gd name="connsiteX7" fmla="*/ 7780003 w 9146840"/>
              <a:gd name="connsiteY7" fmla="*/ 5467350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5472112 h 5472113"/>
              <a:gd name="connsiteX7" fmla="*/ 7780003 w 9146840"/>
              <a:gd name="connsiteY7" fmla="*/ 5469731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1367295 w 9146840"/>
              <a:gd name="connsiteY9" fmla="*/ 5360194 h 5472112"/>
              <a:gd name="connsiteX10" fmla="*/ 498138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2902 w 9146840"/>
              <a:gd name="connsiteY9" fmla="*/ 5362576 h 5472112"/>
              <a:gd name="connsiteX10" fmla="*/ 498138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2902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8644397 w 9146840"/>
              <a:gd name="connsiteY7" fmla="*/ 5472112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8644397 w 9146840"/>
              <a:gd name="connsiteY7" fmla="*/ 5472112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72112 h 5472112"/>
              <a:gd name="connsiteX12" fmla="*/ 458 w 9146840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2443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2443 w 9148764"/>
              <a:gd name="connsiteY10" fmla="*/ 5467351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0061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69731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0061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69732"/>
              <a:gd name="connsiteX1" fmla="*/ 2382 w 9148764"/>
              <a:gd name="connsiteY1" fmla="*/ 1100 h 5469732"/>
              <a:gd name="connsiteX2" fmla="*/ 1369219 w 9148764"/>
              <a:gd name="connsiteY2" fmla="*/ 2382 h 5469732"/>
              <a:gd name="connsiteX3" fmla="*/ 7779545 w 9148764"/>
              <a:gd name="connsiteY3" fmla="*/ 2382 h 5469732"/>
              <a:gd name="connsiteX4" fmla="*/ 9148764 w 9148764"/>
              <a:gd name="connsiteY4" fmla="*/ 0 h 5469732"/>
              <a:gd name="connsiteX5" fmla="*/ 9146382 w 9148764"/>
              <a:gd name="connsiteY5" fmla="*/ 1369219 h 5469732"/>
              <a:gd name="connsiteX6" fmla="*/ 9146382 w 9148764"/>
              <a:gd name="connsiteY6" fmla="*/ 5469731 h 5469732"/>
              <a:gd name="connsiteX7" fmla="*/ 8646321 w 9148764"/>
              <a:gd name="connsiteY7" fmla="*/ 5469731 h 5469732"/>
              <a:gd name="connsiteX8" fmla="*/ 8648701 w 9148764"/>
              <a:gd name="connsiteY8" fmla="*/ 5360194 h 5469732"/>
              <a:gd name="connsiteX9" fmla="*/ 502445 w 9148764"/>
              <a:gd name="connsiteY9" fmla="*/ 5362576 h 5469732"/>
              <a:gd name="connsiteX10" fmla="*/ 500061 w 9148764"/>
              <a:gd name="connsiteY10" fmla="*/ 5469732 h 5469732"/>
              <a:gd name="connsiteX11" fmla="*/ 0 w 9148764"/>
              <a:gd name="connsiteY11" fmla="*/ 5467350 h 5469732"/>
              <a:gd name="connsiteX12" fmla="*/ 2382 w 9148764"/>
              <a:gd name="connsiteY12" fmla="*/ 1369219 h 5469732"/>
              <a:gd name="connsiteX0" fmla="*/ 459 w 9146841"/>
              <a:gd name="connsiteY0" fmla="*/ 1369219 h 5469732"/>
              <a:gd name="connsiteX1" fmla="*/ 459 w 9146841"/>
              <a:gd name="connsiteY1" fmla="*/ 1100 h 5469732"/>
              <a:gd name="connsiteX2" fmla="*/ 1367296 w 9146841"/>
              <a:gd name="connsiteY2" fmla="*/ 2382 h 5469732"/>
              <a:gd name="connsiteX3" fmla="*/ 7777622 w 9146841"/>
              <a:gd name="connsiteY3" fmla="*/ 2382 h 5469732"/>
              <a:gd name="connsiteX4" fmla="*/ 9146841 w 9146841"/>
              <a:gd name="connsiteY4" fmla="*/ 0 h 5469732"/>
              <a:gd name="connsiteX5" fmla="*/ 9144459 w 9146841"/>
              <a:gd name="connsiteY5" fmla="*/ 1369219 h 5469732"/>
              <a:gd name="connsiteX6" fmla="*/ 9144459 w 9146841"/>
              <a:gd name="connsiteY6" fmla="*/ 5469731 h 5469732"/>
              <a:gd name="connsiteX7" fmla="*/ 8644398 w 9146841"/>
              <a:gd name="connsiteY7" fmla="*/ 5469731 h 5469732"/>
              <a:gd name="connsiteX8" fmla="*/ 8646778 w 9146841"/>
              <a:gd name="connsiteY8" fmla="*/ 5360194 h 5469732"/>
              <a:gd name="connsiteX9" fmla="*/ 500522 w 9146841"/>
              <a:gd name="connsiteY9" fmla="*/ 5362576 h 5469732"/>
              <a:gd name="connsiteX10" fmla="*/ 498138 w 9146841"/>
              <a:gd name="connsiteY10" fmla="*/ 5469732 h 5469732"/>
              <a:gd name="connsiteX11" fmla="*/ 458 w 9146841"/>
              <a:gd name="connsiteY11" fmla="*/ 5467350 h 5469732"/>
              <a:gd name="connsiteX12" fmla="*/ 459 w 9146841"/>
              <a:gd name="connsiteY12" fmla="*/ 1369219 h 5469732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0522 w 9146841"/>
              <a:gd name="connsiteY9" fmla="*/ 5362576 h 5469731"/>
              <a:gd name="connsiteX10" fmla="*/ 498138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0522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2903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7350 h 5469731"/>
              <a:gd name="connsiteX8" fmla="*/ 8646778 w 9146841"/>
              <a:gd name="connsiteY8" fmla="*/ 5360194 h 5469731"/>
              <a:gd name="connsiteX9" fmla="*/ 502903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4398 w 9146841"/>
              <a:gd name="connsiteY7" fmla="*/ 5467350 h 5467351"/>
              <a:gd name="connsiteX8" fmla="*/ 8646778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46778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44396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0194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4968 h 5469731"/>
              <a:gd name="connsiteX7" fmla="*/ 8642016 w 9146841"/>
              <a:gd name="connsiteY7" fmla="*/ 5469731 h 5469731"/>
              <a:gd name="connsiteX8" fmla="*/ 8639633 w 9146841"/>
              <a:gd name="connsiteY8" fmla="*/ 5364956 h 5469731"/>
              <a:gd name="connsiteX9" fmla="*/ 502903 w 9146841"/>
              <a:gd name="connsiteY9" fmla="*/ 5364958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7337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9146841" h="5467351">
                <a:moveTo>
                  <a:pt x="459" y="1369219"/>
                </a:moveTo>
                <a:cubicBezTo>
                  <a:pt x="-1129" y="913973"/>
                  <a:pt x="2047" y="456346"/>
                  <a:pt x="459" y="1100"/>
                </a:cubicBezTo>
                <a:lnTo>
                  <a:pt x="1367296" y="2382"/>
                </a:lnTo>
                <a:lnTo>
                  <a:pt x="7777622" y="2382"/>
                </a:lnTo>
                <a:lnTo>
                  <a:pt x="9146841" y="0"/>
                </a:lnTo>
                <a:lnTo>
                  <a:pt x="9144459" y="1369219"/>
                </a:lnTo>
                <a:lnTo>
                  <a:pt x="9144459" y="5464968"/>
                </a:lnTo>
                <a:lnTo>
                  <a:pt x="8642016" y="5467350"/>
                </a:lnTo>
                <a:cubicBezTo>
                  <a:pt x="8642809" y="5430044"/>
                  <a:pt x="8638840" y="5404643"/>
                  <a:pt x="8639633" y="5367337"/>
                </a:cubicBezTo>
                <a:lnTo>
                  <a:pt x="502903" y="5364958"/>
                </a:lnTo>
                <a:cubicBezTo>
                  <a:pt x="502109" y="5400677"/>
                  <a:pt x="501314" y="5431632"/>
                  <a:pt x="500520" y="5467351"/>
                </a:cubicBezTo>
                <a:lnTo>
                  <a:pt x="458" y="5467350"/>
                </a:lnTo>
                <a:cubicBezTo>
                  <a:pt x="458" y="4099719"/>
                  <a:pt x="459" y="2736850"/>
                  <a:pt x="459" y="1369219"/>
                </a:cubicBezTo>
                <a:close/>
              </a:path>
            </a:pathLst>
          </a:custGeom>
        </p:spPr>
        <p:txBody>
          <a:bodyPr/>
          <a:lstStyle/>
          <a:p>
            <a:endParaRPr lang="cs-CZ"/>
          </a:p>
        </p:txBody>
      </p:sp>
      <p:sp>
        <p:nvSpPr>
          <p:cNvPr id="17" name="Rectangle 16"/>
          <p:cNvSpPr/>
          <p:nvPr userDrawn="1"/>
        </p:nvSpPr>
        <p:spPr>
          <a:xfrm>
            <a:off x="664634" y="5357813"/>
            <a:ext cx="10862733" cy="218586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5467350"/>
            <a:ext cx="12192000" cy="139065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>
          <a:xfrm>
            <a:off x="662518" y="5554801"/>
            <a:ext cx="8097307" cy="496425"/>
          </a:xfrm>
        </p:spPr>
        <p:txBody>
          <a:bodyPr/>
          <a:lstStyle>
            <a:lvl1pPr>
              <a:defRPr sz="2000" b="1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A50F763A-6776-4FB1-B35A-1833A0E5E60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75" y="6328800"/>
            <a:ext cx="251066" cy="199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34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  <p:extLst mod="1">
    <p:ext uri="{DCECCB84-F9BA-43D5-87BE-67443E8EF086}">
      <p15:sldGuideLst xmlns:p15="http://schemas.microsoft.com/office/powerpoint/2012/main"/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ředtím a po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-613" y="-2383"/>
            <a:ext cx="12195788" cy="5469733"/>
          </a:xfrm>
          <a:custGeom>
            <a:avLst/>
            <a:gdLst>
              <a:gd name="connsiteX0" fmla="*/ 0 w 9144000"/>
              <a:gd name="connsiteY0" fmla="*/ 1366837 h 5467349"/>
              <a:gd name="connsiteX1" fmla="*/ 1366837 w 9144000"/>
              <a:gd name="connsiteY1" fmla="*/ 1366837 h 5467349"/>
              <a:gd name="connsiteX2" fmla="*/ 1366837 w 9144000"/>
              <a:gd name="connsiteY2" fmla="*/ 0 h 5467349"/>
              <a:gd name="connsiteX3" fmla="*/ 7777163 w 9144000"/>
              <a:gd name="connsiteY3" fmla="*/ 0 h 5467349"/>
              <a:gd name="connsiteX4" fmla="*/ 7777163 w 9144000"/>
              <a:gd name="connsiteY4" fmla="*/ 1366837 h 5467349"/>
              <a:gd name="connsiteX5" fmla="*/ 9144000 w 9144000"/>
              <a:gd name="connsiteY5" fmla="*/ 1366837 h 5467349"/>
              <a:gd name="connsiteX6" fmla="*/ 9144000 w 9144000"/>
              <a:gd name="connsiteY6" fmla="*/ 4100512 h 5467349"/>
              <a:gd name="connsiteX7" fmla="*/ 7777163 w 9144000"/>
              <a:gd name="connsiteY7" fmla="*/ 4100512 h 5467349"/>
              <a:gd name="connsiteX8" fmla="*/ 7777163 w 9144000"/>
              <a:gd name="connsiteY8" fmla="*/ 5467349 h 5467349"/>
              <a:gd name="connsiteX9" fmla="*/ 1366837 w 9144000"/>
              <a:gd name="connsiteY9" fmla="*/ 5467349 h 5467349"/>
              <a:gd name="connsiteX10" fmla="*/ 1366837 w 9144000"/>
              <a:gd name="connsiteY10" fmla="*/ 4100512 h 5467349"/>
              <a:gd name="connsiteX11" fmla="*/ 0 w 9144000"/>
              <a:gd name="connsiteY11" fmla="*/ 4100512 h 5467349"/>
              <a:gd name="connsiteX12" fmla="*/ 0 w 9144000"/>
              <a:gd name="connsiteY12" fmla="*/ 1366837 h 5467349"/>
              <a:gd name="connsiteX0" fmla="*/ 4763 w 9148763"/>
              <a:gd name="connsiteY0" fmla="*/ 1366837 h 5467349"/>
              <a:gd name="connsiteX1" fmla="*/ 0 w 9148763"/>
              <a:gd name="connsiteY1" fmla="*/ 1099 h 5467349"/>
              <a:gd name="connsiteX2" fmla="*/ 1371600 w 9148763"/>
              <a:gd name="connsiteY2" fmla="*/ 0 h 5467349"/>
              <a:gd name="connsiteX3" fmla="*/ 7781926 w 9148763"/>
              <a:gd name="connsiteY3" fmla="*/ 0 h 5467349"/>
              <a:gd name="connsiteX4" fmla="*/ 7781926 w 9148763"/>
              <a:gd name="connsiteY4" fmla="*/ 1366837 h 5467349"/>
              <a:gd name="connsiteX5" fmla="*/ 9148763 w 9148763"/>
              <a:gd name="connsiteY5" fmla="*/ 1366837 h 5467349"/>
              <a:gd name="connsiteX6" fmla="*/ 9148763 w 9148763"/>
              <a:gd name="connsiteY6" fmla="*/ 4100512 h 5467349"/>
              <a:gd name="connsiteX7" fmla="*/ 7781926 w 9148763"/>
              <a:gd name="connsiteY7" fmla="*/ 4100512 h 5467349"/>
              <a:gd name="connsiteX8" fmla="*/ 7781926 w 9148763"/>
              <a:gd name="connsiteY8" fmla="*/ 5467349 h 5467349"/>
              <a:gd name="connsiteX9" fmla="*/ 1371600 w 9148763"/>
              <a:gd name="connsiteY9" fmla="*/ 5467349 h 5467349"/>
              <a:gd name="connsiteX10" fmla="*/ 1371600 w 9148763"/>
              <a:gd name="connsiteY10" fmla="*/ 4100512 h 5467349"/>
              <a:gd name="connsiteX11" fmla="*/ 4763 w 9148763"/>
              <a:gd name="connsiteY11" fmla="*/ 4100512 h 5467349"/>
              <a:gd name="connsiteX12" fmla="*/ 4763 w 9148763"/>
              <a:gd name="connsiteY12" fmla="*/ 1366837 h 5467349"/>
              <a:gd name="connsiteX0" fmla="*/ 33 w 9144033"/>
              <a:gd name="connsiteY0" fmla="*/ 1366837 h 5467349"/>
              <a:gd name="connsiteX1" fmla="*/ 54802 w 9144033"/>
              <a:gd name="connsiteY1" fmla="*/ 39199 h 5467349"/>
              <a:gd name="connsiteX2" fmla="*/ 1366870 w 9144033"/>
              <a:gd name="connsiteY2" fmla="*/ 0 h 5467349"/>
              <a:gd name="connsiteX3" fmla="*/ 7777196 w 9144033"/>
              <a:gd name="connsiteY3" fmla="*/ 0 h 5467349"/>
              <a:gd name="connsiteX4" fmla="*/ 7777196 w 9144033"/>
              <a:gd name="connsiteY4" fmla="*/ 1366837 h 5467349"/>
              <a:gd name="connsiteX5" fmla="*/ 9144033 w 9144033"/>
              <a:gd name="connsiteY5" fmla="*/ 1366837 h 5467349"/>
              <a:gd name="connsiteX6" fmla="*/ 9144033 w 9144033"/>
              <a:gd name="connsiteY6" fmla="*/ 4100512 h 5467349"/>
              <a:gd name="connsiteX7" fmla="*/ 7777196 w 9144033"/>
              <a:gd name="connsiteY7" fmla="*/ 4100512 h 5467349"/>
              <a:gd name="connsiteX8" fmla="*/ 7777196 w 9144033"/>
              <a:gd name="connsiteY8" fmla="*/ 5467349 h 5467349"/>
              <a:gd name="connsiteX9" fmla="*/ 1366870 w 9144033"/>
              <a:gd name="connsiteY9" fmla="*/ 5467349 h 5467349"/>
              <a:gd name="connsiteX10" fmla="*/ 1366870 w 9144033"/>
              <a:gd name="connsiteY10" fmla="*/ 4100512 h 5467349"/>
              <a:gd name="connsiteX11" fmla="*/ 33 w 9144033"/>
              <a:gd name="connsiteY11" fmla="*/ 4100512 h 5467349"/>
              <a:gd name="connsiteX12" fmla="*/ 33 w 9144033"/>
              <a:gd name="connsiteY12" fmla="*/ 1366837 h 5467349"/>
              <a:gd name="connsiteX0" fmla="*/ 458 w 9144458"/>
              <a:gd name="connsiteY0" fmla="*/ 1368119 h 5468631"/>
              <a:gd name="connsiteX1" fmla="*/ 458 w 9144458"/>
              <a:gd name="connsiteY1" fmla="*/ 0 h 5468631"/>
              <a:gd name="connsiteX2" fmla="*/ 1367295 w 9144458"/>
              <a:gd name="connsiteY2" fmla="*/ 1282 h 5468631"/>
              <a:gd name="connsiteX3" fmla="*/ 7777621 w 9144458"/>
              <a:gd name="connsiteY3" fmla="*/ 1282 h 5468631"/>
              <a:gd name="connsiteX4" fmla="*/ 7777621 w 9144458"/>
              <a:gd name="connsiteY4" fmla="*/ 1368119 h 5468631"/>
              <a:gd name="connsiteX5" fmla="*/ 9144458 w 9144458"/>
              <a:gd name="connsiteY5" fmla="*/ 1368119 h 5468631"/>
              <a:gd name="connsiteX6" fmla="*/ 9144458 w 9144458"/>
              <a:gd name="connsiteY6" fmla="*/ 4101794 h 5468631"/>
              <a:gd name="connsiteX7" fmla="*/ 7777621 w 9144458"/>
              <a:gd name="connsiteY7" fmla="*/ 4101794 h 5468631"/>
              <a:gd name="connsiteX8" fmla="*/ 7777621 w 9144458"/>
              <a:gd name="connsiteY8" fmla="*/ 5468631 h 5468631"/>
              <a:gd name="connsiteX9" fmla="*/ 1367295 w 9144458"/>
              <a:gd name="connsiteY9" fmla="*/ 5468631 h 5468631"/>
              <a:gd name="connsiteX10" fmla="*/ 1367295 w 9144458"/>
              <a:gd name="connsiteY10" fmla="*/ 4101794 h 5468631"/>
              <a:gd name="connsiteX11" fmla="*/ 458 w 9144458"/>
              <a:gd name="connsiteY11" fmla="*/ 4101794 h 5468631"/>
              <a:gd name="connsiteX12" fmla="*/ 458 w 9144458"/>
              <a:gd name="connsiteY12" fmla="*/ 1368119 h 5468631"/>
              <a:gd name="connsiteX0" fmla="*/ 458 w 9146840"/>
              <a:gd name="connsiteY0" fmla="*/ 1369219 h 5469731"/>
              <a:gd name="connsiteX1" fmla="*/ 458 w 9146840"/>
              <a:gd name="connsiteY1" fmla="*/ 1100 h 5469731"/>
              <a:gd name="connsiteX2" fmla="*/ 1367295 w 9146840"/>
              <a:gd name="connsiteY2" fmla="*/ 2382 h 5469731"/>
              <a:gd name="connsiteX3" fmla="*/ 7777621 w 9146840"/>
              <a:gd name="connsiteY3" fmla="*/ 2382 h 5469731"/>
              <a:gd name="connsiteX4" fmla="*/ 9146840 w 9146840"/>
              <a:gd name="connsiteY4" fmla="*/ 0 h 5469731"/>
              <a:gd name="connsiteX5" fmla="*/ 9144458 w 9146840"/>
              <a:gd name="connsiteY5" fmla="*/ 1369219 h 5469731"/>
              <a:gd name="connsiteX6" fmla="*/ 9144458 w 9146840"/>
              <a:gd name="connsiteY6" fmla="*/ 4102894 h 5469731"/>
              <a:gd name="connsiteX7" fmla="*/ 7777621 w 9146840"/>
              <a:gd name="connsiteY7" fmla="*/ 4102894 h 5469731"/>
              <a:gd name="connsiteX8" fmla="*/ 7777621 w 9146840"/>
              <a:gd name="connsiteY8" fmla="*/ 5469731 h 5469731"/>
              <a:gd name="connsiteX9" fmla="*/ 1367295 w 9146840"/>
              <a:gd name="connsiteY9" fmla="*/ 5469731 h 5469731"/>
              <a:gd name="connsiteX10" fmla="*/ 1367295 w 9146840"/>
              <a:gd name="connsiteY10" fmla="*/ 4102894 h 5469731"/>
              <a:gd name="connsiteX11" fmla="*/ 458 w 9146840"/>
              <a:gd name="connsiteY11" fmla="*/ 4102894 h 5469731"/>
              <a:gd name="connsiteX12" fmla="*/ 458 w 9146840"/>
              <a:gd name="connsiteY12" fmla="*/ 1369219 h 5469731"/>
              <a:gd name="connsiteX0" fmla="*/ 458 w 9146840"/>
              <a:gd name="connsiteY0" fmla="*/ 1369219 h 5469731"/>
              <a:gd name="connsiteX1" fmla="*/ 458 w 9146840"/>
              <a:gd name="connsiteY1" fmla="*/ 1100 h 5469731"/>
              <a:gd name="connsiteX2" fmla="*/ 1367295 w 9146840"/>
              <a:gd name="connsiteY2" fmla="*/ 2382 h 5469731"/>
              <a:gd name="connsiteX3" fmla="*/ 7777621 w 9146840"/>
              <a:gd name="connsiteY3" fmla="*/ 2382 h 5469731"/>
              <a:gd name="connsiteX4" fmla="*/ 9146840 w 9146840"/>
              <a:gd name="connsiteY4" fmla="*/ 0 h 5469731"/>
              <a:gd name="connsiteX5" fmla="*/ 9144458 w 9146840"/>
              <a:gd name="connsiteY5" fmla="*/ 1369219 h 5469731"/>
              <a:gd name="connsiteX6" fmla="*/ 9144458 w 9146840"/>
              <a:gd name="connsiteY6" fmla="*/ 4102894 h 5469731"/>
              <a:gd name="connsiteX7" fmla="*/ 7777621 w 9146840"/>
              <a:gd name="connsiteY7" fmla="*/ 4102894 h 5469731"/>
              <a:gd name="connsiteX8" fmla="*/ 7777621 w 9146840"/>
              <a:gd name="connsiteY8" fmla="*/ 5360194 h 5469731"/>
              <a:gd name="connsiteX9" fmla="*/ 1367295 w 9146840"/>
              <a:gd name="connsiteY9" fmla="*/ 5469731 h 5469731"/>
              <a:gd name="connsiteX10" fmla="*/ 1367295 w 9146840"/>
              <a:gd name="connsiteY10" fmla="*/ 4102894 h 5469731"/>
              <a:gd name="connsiteX11" fmla="*/ 458 w 9146840"/>
              <a:gd name="connsiteY11" fmla="*/ 4102894 h 5469731"/>
              <a:gd name="connsiteX12" fmla="*/ 458 w 9146840"/>
              <a:gd name="connsiteY12" fmla="*/ 1369219 h 5469731"/>
              <a:gd name="connsiteX0" fmla="*/ 458 w 9146840"/>
              <a:gd name="connsiteY0" fmla="*/ 1369219 h 5360194"/>
              <a:gd name="connsiteX1" fmla="*/ 458 w 9146840"/>
              <a:gd name="connsiteY1" fmla="*/ 1100 h 5360194"/>
              <a:gd name="connsiteX2" fmla="*/ 1367295 w 9146840"/>
              <a:gd name="connsiteY2" fmla="*/ 2382 h 5360194"/>
              <a:gd name="connsiteX3" fmla="*/ 7777621 w 9146840"/>
              <a:gd name="connsiteY3" fmla="*/ 2382 h 5360194"/>
              <a:gd name="connsiteX4" fmla="*/ 9146840 w 9146840"/>
              <a:gd name="connsiteY4" fmla="*/ 0 h 5360194"/>
              <a:gd name="connsiteX5" fmla="*/ 9144458 w 9146840"/>
              <a:gd name="connsiteY5" fmla="*/ 1369219 h 5360194"/>
              <a:gd name="connsiteX6" fmla="*/ 9144458 w 9146840"/>
              <a:gd name="connsiteY6" fmla="*/ 4102894 h 5360194"/>
              <a:gd name="connsiteX7" fmla="*/ 7777621 w 9146840"/>
              <a:gd name="connsiteY7" fmla="*/ 4102894 h 5360194"/>
              <a:gd name="connsiteX8" fmla="*/ 7777621 w 9146840"/>
              <a:gd name="connsiteY8" fmla="*/ 5360194 h 5360194"/>
              <a:gd name="connsiteX9" fmla="*/ 1367295 w 9146840"/>
              <a:gd name="connsiteY9" fmla="*/ 5360194 h 5360194"/>
              <a:gd name="connsiteX10" fmla="*/ 1367295 w 9146840"/>
              <a:gd name="connsiteY10" fmla="*/ 4102894 h 5360194"/>
              <a:gd name="connsiteX11" fmla="*/ 458 w 9146840"/>
              <a:gd name="connsiteY11" fmla="*/ 4102894 h 5360194"/>
              <a:gd name="connsiteX12" fmla="*/ 458 w 9146840"/>
              <a:gd name="connsiteY12" fmla="*/ 1369219 h 5360194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77621 w 9146840"/>
              <a:gd name="connsiteY7" fmla="*/ 4102894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4102894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77621 w 9146840"/>
              <a:gd name="connsiteY7" fmla="*/ 4102894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80003 w 9146840"/>
              <a:gd name="connsiteY7" fmla="*/ 5467350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5472112 h 5472113"/>
              <a:gd name="connsiteX7" fmla="*/ 7780003 w 9146840"/>
              <a:gd name="connsiteY7" fmla="*/ 5467350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5472112 h 5472113"/>
              <a:gd name="connsiteX7" fmla="*/ 7780003 w 9146840"/>
              <a:gd name="connsiteY7" fmla="*/ 5469731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1367295 w 9146840"/>
              <a:gd name="connsiteY9" fmla="*/ 5360194 h 5472112"/>
              <a:gd name="connsiteX10" fmla="*/ 498138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2902 w 9146840"/>
              <a:gd name="connsiteY9" fmla="*/ 5362576 h 5472112"/>
              <a:gd name="connsiteX10" fmla="*/ 498138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2902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8644397 w 9146840"/>
              <a:gd name="connsiteY7" fmla="*/ 5472112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8644397 w 9146840"/>
              <a:gd name="connsiteY7" fmla="*/ 5472112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72112 h 5472112"/>
              <a:gd name="connsiteX12" fmla="*/ 458 w 9146840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2443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2443 w 9148764"/>
              <a:gd name="connsiteY10" fmla="*/ 5467351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0061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69731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0061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69732"/>
              <a:gd name="connsiteX1" fmla="*/ 2382 w 9148764"/>
              <a:gd name="connsiteY1" fmla="*/ 1100 h 5469732"/>
              <a:gd name="connsiteX2" fmla="*/ 1369219 w 9148764"/>
              <a:gd name="connsiteY2" fmla="*/ 2382 h 5469732"/>
              <a:gd name="connsiteX3" fmla="*/ 7779545 w 9148764"/>
              <a:gd name="connsiteY3" fmla="*/ 2382 h 5469732"/>
              <a:gd name="connsiteX4" fmla="*/ 9148764 w 9148764"/>
              <a:gd name="connsiteY4" fmla="*/ 0 h 5469732"/>
              <a:gd name="connsiteX5" fmla="*/ 9146382 w 9148764"/>
              <a:gd name="connsiteY5" fmla="*/ 1369219 h 5469732"/>
              <a:gd name="connsiteX6" fmla="*/ 9146382 w 9148764"/>
              <a:gd name="connsiteY6" fmla="*/ 5469731 h 5469732"/>
              <a:gd name="connsiteX7" fmla="*/ 8646321 w 9148764"/>
              <a:gd name="connsiteY7" fmla="*/ 5469731 h 5469732"/>
              <a:gd name="connsiteX8" fmla="*/ 8648701 w 9148764"/>
              <a:gd name="connsiteY8" fmla="*/ 5360194 h 5469732"/>
              <a:gd name="connsiteX9" fmla="*/ 502445 w 9148764"/>
              <a:gd name="connsiteY9" fmla="*/ 5362576 h 5469732"/>
              <a:gd name="connsiteX10" fmla="*/ 500061 w 9148764"/>
              <a:gd name="connsiteY10" fmla="*/ 5469732 h 5469732"/>
              <a:gd name="connsiteX11" fmla="*/ 0 w 9148764"/>
              <a:gd name="connsiteY11" fmla="*/ 5467350 h 5469732"/>
              <a:gd name="connsiteX12" fmla="*/ 2382 w 9148764"/>
              <a:gd name="connsiteY12" fmla="*/ 1369219 h 5469732"/>
              <a:gd name="connsiteX0" fmla="*/ 459 w 9146841"/>
              <a:gd name="connsiteY0" fmla="*/ 1369219 h 5469732"/>
              <a:gd name="connsiteX1" fmla="*/ 459 w 9146841"/>
              <a:gd name="connsiteY1" fmla="*/ 1100 h 5469732"/>
              <a:gd name="connsiteX2" fmla="*/ 1367296 w 9146841"/>
              <a:gd name="connsiteY2" fmla="*/ 2382 h 5469732"/>
              <a:gd name="connsiteX3" fmla="*/ 7777622 w 9146841"/>
              <a:gd name="connsiteY3" fmla="*/ 2382 h 5469732"/>
              <a:gd name="connsiteX4" fmla="*/ 9146841 w 9146841"/>
              <a:gd name="connsiteY4" fmla="*/ 0 h 5469732"/>
              <a:gd name="connsiteX5" fmla="*/ 9144459 w 9146841"/>
              <a:gd name="connsiteY5" fmla="*/ 1369219 h 5469732"/>
              <a:gd name="connsiteX6" fmla="*/ 9144459 w 9146841"/>
              <a:gd name="connsiteY6" fmla="*/ 5469731 h 5469732"/>
              <a:gd name="connsiteX7" fmla="*/ 8644398 w 9146841"/>
              <a:gd name="connsiteY7" fmla="*/ 5469731 h 5469732"/>
              <a:gd name="connsiteX8" fmla="*/ 8646778 w 9146841"/>
              <a:gd name="connsiteY8" fmla="*/ 5360194 h 5469732"/>
              <a:gd name="connsiteX9" fmla="*/ 500522 w 9146841"/>
              <a:gd name="connsiteY9" fmla="*/ 5362576 h 5469732"/>
              <a:gd name="connsiteX10" fmla="*/ 498138 w 9146841"/>
              <a:gd name="connsiteY10" fmla="*/ 5469732 h 5469732"/>
              <a:gd name="connsiteX11" fmla="*/ 458 w 9146841"/>
              <a:gd name="connsiteY11" fmla="*/ 5467350 h 5469732"/>
              <a:gd name="connsiteX12" fmla="*/ 459 w 9146841"/>
              <a:gd name="connsiteY12" fmla="*/ 1369219 h 5469732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0522 w 9146841"/>
              <a:gd name="connsiteY9" fmla="*/ 5362576 h 5469731"/>
              <a:gd name="connsiteX10" fmla="*/ 498138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0522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2903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7350 h 5469731"/>
              <a:gd name="connsiteX8" fmla="*/ 8646778 w 9146841"/>
              <a:gd name="connsiteY8" fmla="*/ 5360194 h 5469731"/>
              <a:gd name="connsiteX9" fmla="*/ 502903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4398 w 9146841"/>
              <a:gd name="connsiteY7" fmla="*/ 5467350 h 5467351"/>
              <a:gd name="connsiteX8" fmla="*/ 8646778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46778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44396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0194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4968 h 5469731"/>
              <a:gd name="connsiteX7" fmla="*/ 8642016 w 9146841"/>
              <a:gd name="connsiteY7" fmla="*/ 5469731 h 5469731"/>
              <a:gd name="connsiteX8" fmla="*/ 8639633 w 9146841"/>
              <a:gd name="connsiteY8" fmla="*/ 5364956 h 5469731"/>
              <a:gd name="connsiteX9" fmla="*/ 502903 w 9146841"/>
              <a:gd name="connsiteY9" fmla="*/ 5364958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7337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9146841" h="5467351">
                <a:moveTo>
                  <a:pt x="459" y="1369219"/>
                </a:moveTo>
                <a:cubicBezTo>
                  <a:pt x="-1129" y="913973"/>
                  <a:pt x="2047" y="456346"/>
                  <a:pt x="459" y="1100"/>
                </a:cubicBezTo>
                <a:lnTo>
                  <a:pt x="1367296" y="2382"/>
                </a:lnTo>
                <a:lnTo>
                  <a:pt x="7777622" y="2382"/>
                </a:lnTo>
                <a:lnTo>
                  <a:pt x="9146841" y="0"/>
                </a:lnTo>
                <a:lnTo>
                  <a:pt x="9144459" y="1369219"/>
                </a:lnTo>
                <a:lnTo>
                  <a:pt x="9144459" y="5464968"/>
                </a:lnTo>
                <a:lnTo>
                  <a:pt x="8642016" y="5467350"/>
                </a:lnTo>
                <a:cubicBezTo>
                  <a:pt x="8642809" y="5430044"/>
                  <a:pt x="8638840" y="5404643"/>
                  <a:pt x="8639633" y="5367337"/>
                </a:cubicBezTo>
                <a:lnTo>
                  <a:pt x="502903" y="5364958"/>
                </a:lnTo>
                <a:cubicBezTo>
                  <a:pt x="502109" y="5400677"/>
                  <a:pt x="501314" y="5431632"/>
                  <a:pt x="500520" y="5467351"/>
                </a:cubicBezTo>
                <a:lnTo>
                  <a:pt x="458" y="5467350"/>
                </a:lnTo>
                <a:cubicBezTo>
                  <a:pt x="458" y="4099719"/>
                  <a:pt x="459" y="2736850"/>
                  <a:pt x="459" y="1369219"/>
                </a:cubicBezTo>
                <a:close/>
              </a:path>
            </a:pathLst>
          </a:custGeom>
        </p:spPr>
        <p:txBody>
          <a:bodyPr/>
          <a:lstStyle/>
          <a:p>
            <a:endParaRPr lang="cs-CZ"/>
          </a:p>
        </p:txBody>
      </p:sp>
      <p:sp>
        <p:nvSpPr>
          <p:cNvPr id="17" name="Rectangle 16"/>
          <p:cNvSpPr/>
          <p:nvPr userDrawn="1"/>
        </p:nvSpPr>
        <p:spPr>
          <a:xfrm>
            <a:off x="664634" y="5357813"/>
            <a:ext cx="10862733" cy="218586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5467350"/>
            <a:ext cx="12192000" cy="139065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>
          <a:xfrm>
            <a:off x="662518" y="5554801"/>
            <a:ext cx="8103491" cy="496425"/>
          </a:xfrm>
        </p:spPr>
        <p:txBody>
          <a:bodyPr/>
          <a:lstStyle>
            <a:lvl1pPr>
              <a:defRPr sz="2000" b="1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834BD4E9-6D8C-4E35-8E67-C239DCF65E0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75" y="6328800"/>
            <a:ext cx="251066" cy="199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781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  <p:extLst mod="1">
    <p:ext uri="{DCECCB84-F9BA-43D5-87BE-67443E8EF086}">
      <p15:sldGuideLst xmlns:p15="http://schemas.microsoft.com/office/powerpoint/2012/main"/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ychlé slidesho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-613" y="-2383"/>
            <a:ext cx="12195788" cy="5469733"/>
          </a:xfrm>
          <a:custGeom>
            <a:avLst/>
            <a:gdLst>
              <a:gd name="connsiteX0" fmla="*/ 0 w 9144000"/>
              <a:gd name="connsiteY0" fmla="*/ 1366837 h 5467349"/>
              <a:gd name="connsiteX1" fmla="*/ 1366837 w 9144000"/>
              <a:gd name="connsiteY1" fmla="*/ 1366837 h 5467349"/>
              <a:gd name="connsiteX2" fmla="*/ 1366837 w 9144000"/>
              <a:gd name="connsiteY2" fmla="*/ 0 h 5467349"/>
              <a:gd name="connsiteX3" fmla="*/ 7777163 w 9144000"/>
              <a:gd name="connsiteY3" fmla="*/ 0 h 5467349"/>
              <a:gd name="connsiteX4" fmla="*/ 7777163 w 9144000"/>
              <a:gd name="connsiteY4" fmla="*/ 1366837 h 5467349"/>
              <a:gd name="connsiteX5" fmla="*/ 9144000 w 9144000"/>
              <a:gd name="connsiteY5" fmla="*/ 1366837 h 5467349"/>
              <a:gd name="connsiteX6" fmla="*/ 9144000 w 9144000"/>
              <a:gd name="connsiteY6" fmla="*/ 4100512 h 5467349"/>
              <a:gd name="connsiteX7" fmla="*/ 7777163 w 9144000"/>
              <a:gd name="connsiteY7" fmla="*/ 4100512 h 5467349"/>
              <a:gd name="connsiteX8" fmla="*/ 7777163 w 9144000"/>
              <a:gd name="connsiteY8" fmla="*/ 5467349 h 5467349"/>
              <a:gd name="connsiteX9" fmla="*/ 1366837 w 9144000"/>
              <a:gd name="connsiteY9" fmla="*/ 5467349 h 5467349"/>
              <a:gd name="connsiteX10" fmla="*/ 1366837 w 9144000"/>
              <a:gd name="connsiteY10" fmla="*/ 4100512 h 5467349"/>
              <a:gd name="connsiteX11" fmla="*/ 0 w 9144000"/>
              <a:gd name="connsiteY11" fmla="*/ 4100512 h 5467349"/>
              <a:gd name="connsiteX12" fmla="*/ 0 w 9144000"/>
              <a:gd name="connsiteY12" fmla="*/ 1366837 h 5467349"/>
              <a:gd name="connsiteX0" fmla="*/ 4763 w 9148763"/>
              <a:gd name="connsiteY0" fmla="*/ 1366837 h 5467349"/>
              <a:gd name="connsiteX1" fmla="*/ 0 w 9148763"/>
              <a:gd name="connsiteY1" fmla="*/ 1099 h 5467349"/>
              <a:gd name="connsiteX2" fmla="*/ 1371600 w 9148763"/>
              <a:gd name="connsiteY2" fmla="*/ 0 h 5467349"/>
              <a:gd name="connsiteX3" fmla="*/ 7781926 w 9148763"/>
              <a:gd name="connsiteY3" fmla="*/ 0 h 5467349"/>
              <a:gd name="connsiteX4" fmla="*/ 7781926 w 9148763"/>
              <a:gd name="connsiteY4" fmla="*/ 1366837 h 5467349"/>
              <a:gd name="connsiteX5" fmla="*/ 9148763 w 9148763"/>
              <a:gd name="connsiteY5" fmla="*/ 1366837 h 5467349"/>
              <a:gd name="connsiteX6" fmla="*/ 9148763 w 9148763"/>
              <a:gd name="connsiteY6" fmla="*/ 4100512 h 5467349"/>
              <a:gd name="connsiteX7" fmla="*/ 7781926 w 9148763"/>
              <a:gd name="connsiteY7" fmla="*/ 4100512 h 5467349"/>
              <a:gd name="connsiteX8" fmla="*/ 7781926 w 9148763"/>
              <a:gd name="connsiteY8" fmla="*/ 5467349 h 5467349"/>
              <a:gd name="connsiteX9" fmla="*/ 1371600 w 9148763"/>
              <a:gd name="connsiteY9" fmla="*/ 5467349 h 5467349"/>
              <a:gd name="connsiteX10" fmla="*/ 1371600 w 9148763"/>
              <a:gd name="connsiteY10" fmla="*/ 4100512 h 5467349"/>
              <a:gd name="connsiteX11" fmla="*/ 4763 w 9148763"/>
              <a:gd name="connsiteY11" fmla="*/ 4100512 h 5467349"/>
              <a:gd name="connsiteX12" fmla="*/ 4763 w 9148763"/>
              <a:gd name="connsiteY12" fmla="*/ 1366837 h 5467349"/>
              <a:gd name="connsiteX0" fmla="*/ 33 w 9144033"/>
              <a:gd name="connsiteY0" fmla="*/ 1366837 h 5467349"/>
              <a:gd name="connsiteX1" fmla="*/ 54802 w 9144033"/>
              <a:gd name="connsiteY1" fmla="*/ 39199 h 5467349"/>
              <a:gd name="connsiteX2" fmla="*/ 1366870 w 9144033"/>
              <a:gd name="connsiteY2" fmla="*/ 0 h 5467349"/>
              <a:gd name="connsiteX3" fmla="*/ 7777196 w 9144033"/>
              <a:gd name="connsiteY3" fmla="*/ 0 h 5467349"/>
              <a:gd name="connsiteX4" fmla="*/ 7777196 w 9144033"/>
              <a:gd name="connsiteY4" fmla="*/ 1366837 h 5467349"/>
              <a:gd name="connsiteX5" fmla="*/ 9144033 w 9144033"/>
              <a:gd name="connsiteY5" fmla="*/ 1366837 h 5467349"/>
              <a:gd name="connsiteX6" fmla="*/ 9144033 w 9144033"/>
              <a:gd name="connsiteY6" fmla="*/ 4100512 h 5467349"/>
              <a:gd name="connsiteX7" fmla="*/ 7777196 w 9144033"/>
              <a:gd name="connsiteY7" fmla="*/ 4100512 h 5467349"/>
              <a:gd name="connsiteX8" fmla="*/ 7777196 w 9144033"/>
              <a:gd name="connsiteY8" fmla="*/ 5467349 h 5467349"/>
              <a:gd name="connsiteX9" fmla="*/ 1366870 w 9144033"/>
              <a:gd name="connsiteY9" fmla="*/ 5467349 h 5467349"/>
              <a:gd name="connsiteX10" fmla="*/ 1366870 w 9144033"/>
              <a:gd name="connsiteY10" fmla="*/ 4100512 h 5467349"/>
              <a:gd name="connsiteX11" fmla="*/ 33 w 9144033"/>
              <a:gd name="connsiteY11" fmla="*/ 4100512 h 5467349"/>
              <a:gd name="connsiteX12" fmla="*/ 33 w 9144033"/>
              <a:gd name="connsiteY12" fmla="*/ 1366837 h 5467349"/>
              <a:gd name="connsiteX0" fmla="*/ 458 w 9144458"/>
              <a:gd name="connsiteY0" fmla="*/ 1368119 h 5468631"/>
              <a:gd name="connsiteX1" fmla="*/ 458 w 9144458"/>
              <a:gd name="connsiteY1" fmla="*/ 0 h 5468631"/>
              <a:gd name="connsiteX2" fmla="*/ 1367295 w 9144458"/>
              <a:gd name="connsiteY2" fmla="*/ 1282 h 5468631"/>
              <a:gd name="connsiteX3" fmla="*/ 7777621 w 9144458"/>
              <a:gd name="connsiteY3" fmla="*/ 1282 h 5468631"/>
              <a:gd name="connsiteX4" fmla="*/ 7777621 w 9144458"/>
              <a:gd name="connsiteY4" fmla="*/ 1368119 h 5468631"/>
              <a:gd name="connsiteX5" fmla="*/ 9144458 w 9144458"/>
              <a:gd name="connsiteY5" fmla="*/ 1368119 h 5468631"/>
              <a:gd name="connsiteX6" fmla="*/ 9144458 w 9144458"/>
              <a:gd name="connsiteY6" fmla="*/ 4101794 h 5468631"/>
              <a:gd name="connsiteX7" fmla="*/ 7777621 w 9144458"/>
              <a:gd name="connsiteY7" fmla="*/ 4101794 h 5468631"/>
              <a:gd name="connsiteX8" fmla="*/ 7777621 w 9144458"/>
              <a:gd name="connsiteY8" fmla="*/ 5468631 h 5468631"/>
              <a:gd name="connsiteX9" fmla="*/ 1367295 w 9144458"/>
              <a:gd name="connsiteY9" fmla="*/ 5468631 h 5468631"/>
              <a:gd name="connsiteX10" fmla="*/ 1367295 w 9144458"/>
              <a:gd name="connsiteY10" fmla="*/ 4101794 h 5468631"/>
              <a:gd name="connsiteX11" fmla="*/ 458 w 9144458"/>
              <a:gd name="connsiteY11" fmla="*/ 4101794 h 5468631"/>
              <a:gd name="connsiteX12" fmla="*/ 458 w 9144458"/>
              <a:gd name="connsiteY12" fmla="*/ 1368119 h 5468631"/>
              <a:gd name="connsiteX0" fmla="*/ 458 w 9146840"/>
              <a:gd name="connsiteY0" fmla="*/ 1369219 h 5469731"/>
              <a:gd name="connsiteX1" fmla="*/ 458 w 9146840"/>
              <a:gd name="connsiteY1" fmla="*/ 1100 h 5469731"/>
              <a:gd name="connsiteX2" fmla="*/ 1367295 w 9146840"/>
              <a:gd name="connsiteY2" fmla="*/ 2382 h 5469731"/>
              <a:gd name="connsiteX3" fmla="*/ 7777621 w 9146840"/>
              <a:gd name="connsiteY3" fmla="*/ 2382 h 5469731"/>
              <a:gd name="connsiteX4" fmla="*/ 9146840 w 9146840"/>
              <a:gd name="connsiteY4" fmla="*/ 0 h 5469731"/>
              <a:gd name="connsiteX5" fmla="*/ 9144458 w 9146840"/>
              <a:gd name="connsiteY5" fmla="*/ 1369219 h 5469731"/>
              <a:gd name="connsiteX6" fmla="*/ 9144458 w 9146840"/>
              <a:gd name="connsiteY6" fmla="*/ 4102894 h 5469731"/>
              <a:gd name="connsiteX7" fmla="*/ 7777621 w 9146840"/>
              <a:gd name="connsiteY7" fmla="*/ 4102894 h 5469731"/>
              <a:gd name="connsiteX8" fmla="*/ 7777621 w 9146840"/>
              <a:gd name="connsiteY8" fmla="*/ 5469731 h 5469731"/>
              <a:gd name="connsiteX9" fmla="*/ 1367295 w 9146840"/>
              <a:gd name="connsiteY9" fmla="*/ 5469731 h 5469731"/>
              <a:gd name="connsiteX10" fmla="*/ 1367295 w 9146840"/>
              <a:gd name="connsiteY10" fmla="*/ 4102894 h 5469731"/>
              <a:gd name="connsiteX11" fmla="*/ 458 w 9146840"/>
              <a:gd name="connsiteY11" fmla="*/ 4102894 h 5469731"/>
              <a:gd name="connsiteX12" fmla="*/ 458 w 9146840"/>
              <a:gd name="connsiteY12" fmla="*/ 1369219 h 5469731"/>
              <a:gd name="connsiteX0" fmla="*/ 458 w 9146840"/>
              <a:gd name="connsiteY0" fmla="*/ 1369219 h 5469731"/>
              <a:gd name="connsiteX1" fmla="*/ 458 w 9146840"/>
              <a:gd name="connsiteY1" fmla="*/ 1100 h 5469731"/>
              <a:gd name="connsiteX2" fmla="*/ 1367295 w 9146840"/>
              <a:gd name="connsiteY2" fmla="*/ 2382 h 5469731"/>
              <a:gd name="connsiteX3" fmla="*/ 7777621 w 9146840"/>
              <a:gd name="connsiteY3" fmla="*/ 2382 h 5469731"/>
              <a:gd name="connsiteX4" fmla="*/ 9146840 w 9146840"/>
              <a:gd name="connsiteY4" fmla="*/ 0 h 5469731"/>
              <a:gd name="connsiteX5" fmla="*/ 9144458 w 9146840"/>
              <a:gd name="connsiteY5" fmla="*/ 1369219 h 5469731"/>
              <a:gd name="connsiteX6" fmla="*/ 9144458 w 9146840"/>
              <a:gd name="connsiteY6" fmla="*/ 4102894 h 5469731"/>
              <a:gd name="connsiteX7" fmla="*/ 7777621 w 9146840"/>
              <a:gd name="connsiteY7" fmla="*/ 4102894 h 5469731"/>
              <a:gd name="connsiteX8" fmla="*/ 7777621 w 9146840"/>
              <a:gd name="connsiteY8" fmla="*/ 5360194 h 5469731"/>
              <a:gd name="connsiteX9" fmla="*/ 1367295 w 9146840"/>
              <a:gd name="connsiteY9" fmla="*/ 5469731 h 5469731"/>
              <a:gd name="connsiteX10" fmla="*/ 1367295 w 9146840"/>
              <a:gd name="connsiteY10" fmla="*/ 4102894 h 5469731"/>
              <a:gd name="connsiteX11" fmla="*/ 458 w 9146840"/>
              <a:gd name="connsiteY11" fmla="*/ 4102894 h 5469731"/>
              <a:gd name="connsiteX12" fmla="*/ 458 w 9146840"/>
              <a:gd name="connsiteY12" fmla="*/ 1369219 h 5469731"/>
              <a:gd name="connsiteX0" fmla="*/ 458 w 9146840"/>
              <a:gd name="connsiteY0" fmla="*/ 1369219 h 5360194"/>
              <a:gd name="connsiteX1" fmla="*/ 458 w 9146840"/>
              <a:gd name="connsiteY1" fmla="*/ 1100 h 5360194"/>
              <a:gd name="connsiteX2" fmla="*/ 1367295 w 9146840"/>
              <a:gd name="connsiteY2" fmla="*/ 2382 h 5360194"/>
              <a:gd name="connsiteX3" fmla="*/ 7777621 w 9146840"/>
              <a:gd name="connsiteY3" fmla="*/ 2382 h 5360194"/>
              <a:gd name="connsiteX4" fmla="*/ 9146840 w 9146840"/>
              <a:gd name="connsiteY4" fmla="*/ 0 h 5360194"/>
              <a:gd name="connsiteX5" fmla="*/ 9144458 w 9146840"/>
              <a:gd name="connsiteY5" fmla="*/ 1369219 h 5360194"/>
              <a:gd name="connsiteX6" fmla="*/ 9144458 w 9146840"/>
              <a:gd name="connsiteY6" fmla="*/ 4102894 h 5360194"/>
              <a:gd name="connsiteX7" fmla="*/ 7777621 w 9146840"/>
              <a:gd name="connsiteY7" fmla="*/ 4102894 h 5360194"/>
              <a:gd name="connsiteX8" fmla="*/ 7777621 w 9146840"/>
              <a:gd name="connsiteY8" fmla="*/ 5360194 h 5360194"/>
              <a:gd name="connsiteX9" fmla="*/ 1367295 w 9146840"/>
              <a:gd name="connsiteY9" fmla="*/ 5360194 h 5360194"/>
              <a:gd name="connsiteX10" fmla="*/ 1367295 w 9146840"/>
              <a:gd name="connsiteY10" fmla="*/ 4102894 h 5360194"/>
              <a:gd name="connsiteX11" fmla="*/ 458 w 9146840"/>
              <a:gd name="connsiteY11" fmla="*/ 4102894 h 5360194"/>
              <a:gd name="connsiteX12" fmla="*/ 458 w 9146840"/>
              <a:gd name="connsiteY12" fmla="*/ 1369219 h 5360194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77621 w 9146840"/>
              <a:gd name="connsiteY7" fmla="*/ 4102894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4102894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77621 w 9146840"/>
              <a:gd name="connsiteY7" fmla="*/ 4102894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80003 w 9146840"/>
              <a:gd name="connsiteY7" fmla="*/ 5467350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5472112 h 5472113"/>
              <a:gd name="connsiteX7" fmla="*/ 7780003 w 9146840"/>
              <a:gd name="connsiteY7" fmla="*/ 5467350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5472112 h 5472113"/>
              <a:gd name="connsiteX7" fmla="*/ 7780003 w 9146840"/>
              <a:gd name="connsiteY7" fmla="*/ 5469731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1367295 w 9146840"/>
              <a:gd name="connsiteY9" fmla="*/ 5360194 h 5472112"/>
              <a:gd name="connsiteX10" fmla="*/ 498138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2902 w 9146840"/>
              <a:gd name="connsiteY9" fmla="*/ 5362576 h 5472112"/>
              <a:gd name="connsiteX10" fmla="*/ 498138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2902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8644397 w 9146840"/>
              <a:gd name="connsiteY7" fmla="*/ 5472112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8644397 w 9146840"/>
              <a:gd name="connsiteY7" fmla="*/ 5472112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72112 h 5472112"/>
              <a:gd name="connsiteX12" fmla="*/ 458 w 9146840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2443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2443 w 9148764"/>
              <a:gd name="connsiteY10" fmla="*/ 5467351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0061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69731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0061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69732"/>
              <a:gd name="connsiteX1" fmla="*/ 2382 w 9148764"/>
              <a:gd name="connsiteY1" fmla="*/ 1100 h 5469732"/>
              <a:gd name="connsiteX2" fmla="*/ 1369219 w 9148764"/>
              <a:gd name="connsiteY2" fmla="*/ 2382 h 5469732"/>
              <a:gd name="connsiteX3" fmla="*/ 7779545 w 9148764"/>
              <a:gd name="connsiteY3" fmla="*/ 2382 h 5469732"/>
              <a:gd name="connsiteX4" fmla="*/ 9148764 w 9148764"/>
              <a:gd name="connsiteY4" fmla="*/ 0 h 5469732"/>
              <a:gd name="connsiteX5" fmla="*/ 9146382 w 9148764"/>
              <a:gd name="connsiteY5" fmla="*/ 1369219 h 5469732"/>
              <a:gd name="connsiteX6" fmla="*/ 9146382 w 9148764"/>
              <a:gd name="connsiteY6" fmla="*/ 5469731 h 5469732"/>
              <a:gd name="connsiteX7" fmla="*/ 8646321 w 9148764"/>
              <a:gd name="connsiteY7" fmla="*/ 5469731 h 5469732"/>
              <a:gd name="connsiteX8" fmla="*/ 8648701 w 9148764"/>
              <a:gd name="connsiteY8" fmla="*/ 5360194 h 5469732"/>
              <a:gd name="connsiteX9" fmla="*/ 502445 w 9148764"/>
              <a:gd name="connsiteY9" fmla="*/ 5362576 h 5469732"/>
              <a:gd name="connsiteX10" fmla="*/ 500061 w 9148764"/>
              <a:gd name="connsiteY10" fmla="*/ 5469732 h 5469732"/>
              <a:gd name="connsiteX11" fmla="*/ 0 w 9148764"/>
              <a:gd name="connsiteY11" fmla="*/ 5467350 h 5469732"/>
              <a:gd name="connsiteX12" fmla="*/ 2382 w 9148764"/>
              <a:gd name="connsiteY12" fmla="*/ 1369219 h 5469732"/>
              <a:gd name="connsiteX0" fmla="*/ 459 w 9146841"/>
              <a:gd name="connsiteY0" fmla="*/ 1369219 h 5469732"/>
              <a:gd name="connsiteX1" fmla="*/ 459 w 9146841"/>
              <a:gd name="connsiteY1" fmla="*/ 1100 h 5469732"/>
              <a:gd name="connsiteX2" fmla="*/ 1367296 w 9146841"/>
              <a:gd name="connsiteY2" fmla="*/ 2382 h 5469732"/>
              <a:gd name="connsiteX3" fmla="*/ 7777622 w 9146841"/>
              <a:gd name="connsiteY3" fmla="*/ 2382 h 5469732"/>
              <a:gd name="connsiteX4" fmla="*/ 9146841 w 9146841"/>
              <a:gd name="connsiteY4" fmla="*/ 0 h 5469732"/>
              <a:gd name="connsiteX5" fmla="*/ 9144459 w 9146841"/>
              <a:gd name="connsiteY5" fmla="*/ 1369219 h 5469732"/>
              <a:gd name="connsiteX6" fmla="*/ 9144459 w 9146841"/>
              <a:gd name="connsiteY6" fmla="*/ 5469731 h 5469732"/>
              <a:gd name="connsiteX7" fmla="*/ 8644398 w 9146841"/>
              <a:gd name="connsiteY7" fmla="*/ 5469731 h 5469732"/>
              <a:gd name="connsiteX8" fmla="*/ 8646778 w 9146841"/>
              <a:gd name="connsiteY8" fmla="*/ 5360194 h 5469732"/>
              <a:gd name="connsiteX9" fmla="*/ 500522 w 9146841"/>
              <a:gd name="connsiteY9" fmla="*/ 5362576 h 5469732"/>
              <a:gd name="connsiteX10" fmla="*/ 498138 w 9146841"/>
              <a:gd name="connsiteY10" fmla="*/ 5469732 h 5469732"/>
              <a:gd name="connsiteX11" fmla="*/ 458 w 9146841"/>
              <a:gd name="connsiteY11" fmla="*/ 5467350 h 5469732"/>
              <a:gd name="connsiteX12" fmla="*/ 459 w 9146841"/>
              <a:gd name="connsiteY12" fmla="*/ 1369219 h 5469732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0522 w 9146841"/>
              <a:gd name="connsiteY9" fmla="*/ 5362576 h 5469731"/>
              <a:gd name="connsiteX10" fmla="*/ 498138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0522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2903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7350 h 5469731"/>
              <a:gd name="connsiteX8" fmla="*/ 8646778 w 9146841"/>
              <a:gd name="connsiteY8" fmla="*/ 5360194 h 5469731"/>
              <a:gd name="connsiteX9" fmla="*/ 502903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4398 w 9146841"/>
              <a:gd name="connsiteY7" fmla="*/ 5467350 h 5467351"/>
              <a:gd name="connsiteX8" fmla="*/ 8646778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46778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44396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0194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4968 h 5469731"/>
              <a:gd name="connsiteX7" fmla="*/ 8642016 w 9146841"/>
              <a:gd name="connsiteY7" fmla="*/ 5469731 h 5469731"/>
              <a:gd name="connsiteX8" fmla="*/ 8639633 w 9146841"/>
              <a:gd name="connsiteY8" fmla="*/ 5364956 h 5469731"/>
              <a:gd name="connsiteX9" fmla="*/ 502903 w 9146841"/>
              <a:gd name="connsiteY9" fmla="*/ 5364958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7337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9146841" h="5467351">
                <a:moveTo>
                  <a:pt x="459" y="1369219"/>
                </a:moveTo>
                <a:cubicBezTo>
                  <a:pt x="-1129" y="913973"/>
                  <a:pt x="2047" y="456346"/>
                  <a:pt x="459" y="1100"/>
                </a:cubicBezTo>
                <a:lnTo>
                  <a:pt x="1367296" y="2382"/>
                </a:lnTo>
                <a:lnTo>
                  <a:pt x="7777622" y="2382"/>
                </a:lnTo>
                <a:lnTo>
                  <a:pt x="9146841" y="0"/>
                </a:lnTo>
                <a:lnTo>
                  <a:pt x="9144459" y="1369219"/>
                </a:lnTo>
                <a:lnTo>
                  <a:pt x="9144459" y="5464968"/>
                </a:lnTo>
                <a:lnTo>
                  <a:pt x="8642016" y="5467350"/>
                </a:lnTo>
                <a:cubicBezTo>
                  <a:pt x="8642809" y="5430044"/>
                  <a:pt x="8638840" y="5404643"/>
                  <a:pt x="8639633" y="5367337"/>
                </a:cubicBezTo>
                <a:lnTo>
                  <a:pt x="502903" y="5364958"/>
                </a:lnTo>
                <a:cubicBezTo>
                  <a:pt x="502109" y="5400677"/>
                  <a:pt x="501314" y="5431632"/>
                  <a:pt x="500520" y="5467351"/>
                </a:cubicBezTo>
                <a:lnTo>
                  <a:pt x="458" y="5467350"/>
                </a:lnTo>
                <a:cubicBezTo>
                  <a:pt x="458" y="4099719"/>
                  <a:pt x="459" y="2736850"/>
                  <a:pt x="459" y="1369219"/>
                </a:cubicBezTo>
                <a:close/>
              </a:path>
            </a:pathLst>
          </a:custGeom>
        </p:spPr>
        <p:txBody>
          <a:bodyPr/>
          <a:lstStyle/>
          <a:p>
            <a:endParaRPr lang="cs-CZ"/>
          </a:p>
        </p:txBody>
      </p:sp>
      <p:sp>
        <p:nvSpPr>
          <p:cNvPr id="17" name="Rectangle 16"/>
          <p:cNvSpPr/>
          <p:nvPr userDrawn="1"/>
        </p:nvSpPr>
        <p:spPr>
          <a:xfrm>
            <a:off x="664634" y="5357813"/>
            <a:ext cx="10862733" cy="218586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5467350"/>
            <a:ext cx="12192000" cy="139065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>
          <a:xfrm>
            <a:off x="662518" y="5554801"/>
            <a:ext cx="8103491" cy="496425"/>
          </a:xfrm>
        </p:spPr>
        <p:txBody>
          <a:bodyPr/>
          <a:lstStyle>
            <a:lvl1pPr>
              <a:defRPr sz="2000" b="1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44368806-E208-4353-9DBC-AA6C9E763A5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75" y="6328800"/>
            <a:ext cx="251066" cy="199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448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zložení bez přednastavených animací obsah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2518" y="1509714"/>
            <a:ext cx="8103491" cy="406155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662518" y="5697289"/>
            <a:ext cx="10875433" cy="370137"/>
          </a:xfrm>
        </p:spPr>
        <p:txBody>
          <a:bodyPr anchor="b" anchorCtr="0"/>
          <a:lstStyle>
            <a:lvl1pPr marL="216000" indent="-216000">
              <a:buClrTx/>
              <a:defRPr sz="1100"/>
            </a:lvl1pPr>
            <a:lvl2pPr marL="432000" indent="-216000">
              <a:buClrTx/>
              <a:defRPr sz="1100"/>
            </a:lvl2pPr>
            <a:lvl3pPr marL="648000" indent="-216000">
              <a:buClrTx/>
              <a:defRPr sz="1100"/>
            </a:lvl3pPr>
            <a:lvl4pPr marL="900000" indent="-216000">
              <a:buClrTx/>
              <a:defRPr sz="1100"/>
            </a:lvl4pPr>
            <a:lvl5pPr marL="1152000" indent="-216000">
              <a:buClrTx/>
              <a:defRPr sz="1100"/>
            </a:lvl5pPr>
            <a:lvl6pPr marL="1368000" indent="-216000">
              <a:buClrTx/>
              <a:defRPr sz="1100"/>
            </a:lvl6pPr>
            <a:lvl7pPr marL="1584000" indent="-216000">
              <a:buClrTx/>
              <a:defRPr sz="1100"/>
            </a:lvl7pPr>
            <a:lvl8pPr marL="1800000" indent="-216000">
              <a:buClrTx/>
              <a:defRPr sz="1100"/>
            </a:lvl8pPr>
            <a:lvl9pPr marL="2016000" indent="-216000">
              <a:buClrTx/>
              <a:defRPr sz="1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662518" y="360000"/>
            <a:ext cx="8103491" cy="800712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/>
              <a:t>Dlouhý název příslušné prezentace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703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wmf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13" Type="http://schemas.openxmlformats.org/officeDocument/2006/relationships/slideLayout" Target="../slideLayouts/slideLayout34.xml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12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slideLayout" Target="../slideLayouts/slideLayout32.xml"/><Relationship Id="rId5" Type="http://schemas.openxmlformats.org/officeDocument/2006/relationships/slideLayout" Target="../slideLayouts/slideLayout26.xml"/><Relationship Id="rId15" Type="http://schemas.openxmlformats.org/officeDocument/2006/relationships/image" Target="../media/image1.wmf"/><Relationship Id="rId10" Type="http://schemas.openxmlformats.org/officeDocument/2006/relationships/slideLayout" Target="../slideLayouts/slideLayout31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wmf"/><Relationship Id="rId3" Type="http://schemas.openxmlformats.org/officeDocument/2006/relationships/slideLayout" Target="../slideLayouts/slideLayout37.xml"/><Relationship Id="rId7" Type="http://schemas.openxmlformats.org/officeDocument/2006/relationships/theme" Target="../theme/theme3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2518" y="357188"/>
            <a:ext cx="8103489" cy="803524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2518" y="1509714"/>
            <a:ext cx="8103489" cy="406155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552384" y="6327369"/>
            <a:ext cx="1212619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09079" y="6327369"/>
            <a:ext cx="7656928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96534" y="6327369"/>
            <a:ext cx="641417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100" b="1"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1C9B3193-FF2F-4585-9ACC-D97846579498}"/>
              </a:ext>
            </a:extLst>
          </p:cNvPr>
          <p:cNvPicPr>
            <a:picLocks noChangeAspect="1"/>
          </p:cNvPicPr>
          <p:nvPr userDrawn="1"/>
        </p:nvPicPr>
        <p:blipFill>
          <a:blip r:embed="rId2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163" y="6327369"/>
            <a:ext cx="251066" cy="19926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0" r:id="rId3"/>
    <p:sldLayoutId id="2147483662" r:id="rId4"/>
    <p:sldLayoutId id="2147483663" r:id="rId5"/>
    <p:sldLayoutId id="2147483664" r:id="rId6"/>
    <p:sldLayoutId id="2147483661" r:id="rId7"/>
    <p:sldLayoutId id="2147483651" r:id="rId8"/>
    <p:sldLayoutId id="2147483667" r:id="rId9"/>
    <p:sldLayoutId id="2147483671" r:id="rId10"/>
    <p:sldLayoutId id="2147483668" r:id="rId11"/>
    <p:sldLayoutId id="2147483669" r:id="rId12"/>
    <p:sldLayoutId id="2147483670" r:id="rId13"/>
    <p:sldLayoutId id="2147483672" r:id="rId14"/>
    <p:sldLayoutId id="2147483673" r:id="rId15"/>
    <p:sldLayoutId id="2147483674" r:id="rId16"/>
    <p:sldLayoutId id="2147483675" r:id="rId17"/>
    <p:sldLayoutId id="2147483676" r:id="rId18"/>
    <p:sldLayoutId id="2147483709" r:id="rId19"/>
    <p:sldLayoutId id="2147483660" r:id="rId20"/>
    <p:sldLayoutId id="2147483666" r:id="rId21"/>
  </p:sldLayoutIdLst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3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2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6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1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 bldLvl="5">
        <p:tmplLst>
          <p:tmpl lvl="1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6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7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8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9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dt="0"/>
  <p:txStyles>
    <p:titleStyle>
      <a:lvl1pPr algn="l" defTabSz="914400" rtl="0" eaLnBrk="1" latinLnBrk="0" hangingPunct="1">
        <a:spcBef>
          <a:spcPct val="0"/>
        </a:spcBef>
        <a:buNone/>
        <a:defRPr sz="24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40"/>
        </a:spcBef>
        <a:buClr>
          <a:schemeClr val="tx2"/>
        </a:buClr>
        <a:buFont typeface="Verdana" pitchFamily="34" charset="0"/>
        <a:buChar char="—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12000" indent="-252000" algn="l" defTabSz="914400" rtl="0" eaLnBrk="1" latinLnBrk="0" hangingPunct="1">
        <a:spcBef>
          <a:spcPts val="240"/>
        </a:spcBef>
        <a:buClrTx/>
        <a:buFont typeface="Verdana" pitchFamily="34" charset="0"/>
        <a:buChar char="—"/>
        <a:defRPr sz="15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864000" indent="-252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500" b="0" kern="1200">
          <a:solidFill>
            <a:schemeClr val="tx1"/>
          </a:solidFill>
          <a:latin typeface="+mn-lt"/>
          <a:ea typeface="+mn-ea"/>
          <a:cs typeface="+mn-cs"/>
        </a:defRPr>
      </a:lvl3pPr>
      <a:lvl4pPr marL="1116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1332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b="0" kern="1200">
          <a:solidFill>
            <a:schemeClr val="tx1"/>
          </a:solidFill>
          <a:latin typeface="+mn-lt"/>
          <a:ea typeface="+mn-ea"/>
          <a:cs typeface="+mn-cs"/>
        </a:defRPr>
      </a:lvl5pPr>
      <a:lvl6pPr marL="1548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kern="1200">
          <a:solidFill>
            <a:schemeClr val="tx1"/>
          </a:solidFill>
          <a:latin typeface="+mn-lt"/>
          <a:ea typeface="+mn-ea"/>
          <a:cs typeface="+mn-cs"/>
        </a:defRPr>
      </a:lvl6pPr>
      <a:lvl7pPr marL="1764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kern="1200">
          <a:solidFill>
            <a:schemeClr val="tx1"/>
          </a:solidFill>
          <a:latin typeface="+mn-lt"/>
          <a:ea typeface="+mn-ea"/>
          <a:cs typeface="+mn-cs"/>
        </a:defRPr>
      </a:lvl7pPr>
      <a:lvl8pPr marL="1980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kern="1200">
          <a:solidFill>
            <a:schemeClr val="tx1"/>
          </a:solidFill>
          <a:latin typeface="+mn-lt"/>
          <a:ea typeface="+mn-ea"/>
          <a:cs typeface="+mn-cs"/>
        </a:defRPr>
      </a:lvl8pPr>
      <a:lvl9pPr marL="2196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4180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  <p15:guide id="3" orient="horz" pos="3444" userDrawn="1">
          <p15:clr>
            <a:srgbClr val="F26B43"/>
          </p15:clr>
        </p15:guide>
        <p15:guide id="4" pos="419" userDrawn="1">
          <p15:clr>
            <a:srgbClr val="F26B43"/>
          </p15:clr>
        </p15:guide>
        <p15:guide id="5" pos="7261" userDrawn="1">
          <p15:clr>
            <a:srgbClr val="F26B43"/>
          </p15:clr>
        </p15:guide>
        <p15:guide id="6" orient="horz" pos="3375" userDrawn="1">
          <p15:clr>
            <a:srgbClr val="F26B43"/>
          </p15:clr>
        </p15:guide>
        <p15:guide id="7" pos="5518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2518" y="357188"/>
            <a:ext cx="8071131" cy="803524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2518" y="1509714"/>
            <a:ext cx="8071131" cy="406155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552384" y="6327369"/>
            <a:ext cx="1212619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76721" y="6327369"/>
            <a:ext cx="7656928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96534" y="6327369"/>
            <a:ext cx="641417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100" b="1"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896A3E00-4631-419E-9310-BD5219142F3E}"/>
              </a:ext>
            </a:extLst>
          </p:cNvPr>
          <p:cNvPicPr>
            <a:picLocks noChangeAspect="1"/>
          </p:cNvPicPr>
          <p:nvPr userDrawn="1"/>
        </p:nvPicPr>
        <p:blipFill>
          <a:blip r:embed="rId1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400" y="6328800"/>
            <a:ext cx="251066" cy="199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2683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713" r:id="rId4"/>
    <p:sldLayoutId id="2147483712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96" r:id="rId12"/>
    <p:sldLayoutId id="2147483697" r:id="rId13"/>
  </p:sldLayoutIdLst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3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2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6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1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6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7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8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9">
            <p:tnLst>
              <p:par>
                <p:cTn presetID="10" presetClass="entr" presetSubtype="0" fill="hold" nodeType="afterEffect">
                  <p:stCondLst>
                    <p:cond delay="1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dt="0"/>
  <p:txStyles>
    <p:titleStyle>
      <a:lvl1pPr algn="l" defTabSz="914400" rtl="0" eaLnBrk="1" latinLnBrk="0" hangingPunct="1">
        <a:spcBef>
          <a:spcPct val="0"/>
        </a:spcBef>
        <a:buNone/>
        <a:defRPr sz="24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40"/>
        </a:spcBef>
        <a:buClr>
          <a:schemeClr val="tx2"/>
        </a:buClr>
        <a:buFont typeface="Verdana" pitchFamily="34" charset="0"/>
        <a:buChar char="—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12000" indent="-252000" algn="l" defTabSz="914400" rtl="0" eaLnBrk="1" latinLnBrk="0" hangingPunct="1">
        <a:spcBef>
          <a:spcPts val="240"/>
        </a:spcBef>
        <a:buClrTx/>
        <a:buFont typeface="Verdana" pitchFamily="34" charset="0"/>
        <a:buChar char="—"/>
        <a:defRPr sz="15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864000" indent="-252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500" b="0" kern="1200">
          <a:solidFill>
            <a:schemeClr val="tx1"/>
          </a:solidFill>
          <a:latin typeface="+mn-lt"/>
          <a:ea typeface="+mn-ea"/>
          <a:cs typeface="+mn-cs"/>
        </a:defRPr>
      </a:lvl3pPr>
      <a:lvl4pPr marL="1116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1332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b="0" kern="1200">
          <a:solidFill>
            <a:schemeClr val="tx1"/>
          </a:solidFill>
          <a:latin typeface="+mn-lt"/>
          <a:ea typeface="+mn-ea"/>
          <a:cs typeface="+mn-cs"/>
        </a:defRPr>
      </a:lvl5pPr>
      <a:lvl6pPr marL="1548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kern="1200">
          <a:solidFill>
            <a:schemeClr val="tx1"/>
          </a:solidFill>
          <a:latin typeface="+mn-lt"/>
          <a:ea typeface="+mn-ea"/>
          <a:cs typeface="+mn-cs"/>
        </a:defRPr>
      </a:lvl6pPr>
      <a:lvl7pPr marL="1764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kern="1200">
          <a:solidFill>
            <a:schemeClr val="tx1"/>
          </a:solidFill>
          <a:latin typeface="+mn-lt"/>
          <a:ea typeface="+mn-ea"/>
          <a:cs typeface="+mn-cs"/>
        </a:defRPr>
      </a:lvl7pPr>
      <a:lvl8pPr marL="1980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kern="1200">
          <a:solidFill>
            <a:schemeClr val="tx1"/>
          </a:solidFill>
          <a:latin typeface="+mn-lt"/>
          <a:ea typeface="+mn-ea"/>
          <a:cs typeface="+mn-cs"/>
        </a:defRPr>
      </a:lvl8pPr>
      <a:lvl9pPr marL="2196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840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  <p15:guide id="3" orient="horz" pos="3444" userDrawn="1">
          <p15:clr>
            <a:srgbClr val="F26B43"/>
          </p15:clr>
        </p15:guide>
        <p15:guide id="4" pos="419" userDrawn="1">
          <p15:clr>
            <a:srgbClr val="F26B43"/>
          </p15:clr>
        </p15:guide>
        <p15:guide id="5" pos="7261" userDrawn="1">
          <p15:clr>
            <a:srgbClr val="F26B43"/>
          </p15:clr>
        </p15:guide>
        <p15:guide id="6" orient="horz" pos="3375" userDrawn="1">
          <p15:clr>
            <a:srgbClr val="F26B43"/>
          </p15:clr>
        </p15:guide>
        <p15:guide id="7" pos="5496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2518" y="357188"/>
            <a:ext cx="8103491" cy="803524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2518" y="1509714"/>
            <a:ext cx="8097307" cy="406155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552384" y="6327369"/>
            <a:ext cx="1212619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09081" y="6327369"/>
            <a:ext cx="7656928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96534" y="6327369"/>
            <a:ext cx="641417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100" b="1"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FAE9CA90-57E4-4BDA-9B66-8283A60B160C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867" y="6328800"/>
            <a:ext cx="251066" cy="199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468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4" r:id="rId2"/>
    <p:sldLayoutId id="2147483707" r:id="rId3"/>
    <p:sldLayoutId id="2147483705" r:id="rId4"/>
    <p:sldLayoutId id="2147483706" r:id="rId5"/>
    <p:sldLayoutId id="2147483708" r:id="rId6"/>
  </p:sldLayoutIdLst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hf hdr="0" dt="0"/>
  <p:txStyles>
    <p:titleStyle>
      <a:lvl1pPr algn="l" defTabSz="914400" rtl="0" eaLnBrk="1" latinLnBrk="0" hangingPunct="1">
        <a:spcBef>
          <a:spcPct val="0"/>
        </a:spcBef>
        <a:buNone/>
        <a:defRPr sz="24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40"/>
        </a:spcBef>
        <a:buClr>
          <a:schemeClr val="tx2"/>
        </a:buClr>
        <a:buFont typeface="Verdana" pitchFamily="34" charset="0"/>
        <a:buChar char="—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12000" indent="-252000" algn="l" defTabSz="914400" rtl="0" eaLnBrk="1" latinLnBrk="0" hangingPunct="1">
        <a:spcBef>
          <a:spcPts val="240"/>
        </a:spcBef>
        <a:buClrTx/>
        <a:buFont typeface="Verdana" pitchFamily="34" charset="0"/>
        <a:buChar char="—"/>
        <a:defRPr sz="15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864000" indent="-252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500" b="0" kern="1200">
          <a:solidFill>
            <a:schemeClr val="tx1"/>
          </a:solidFill>
          <a:latin typeface="+mn-lt"/>
          <a:ea typeface="+mn-ea"/>
          <a:cs typeface="+mn-cs"/>
        </a:defRPr>
      </a:lvl3pPr>
      <a:lvl4pPr marL="1116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1332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b="0" kern="1200">
          <a:solidFill>
            <a:schemeClr val="tx1"/>
          </a:solidFill>
          <a:latin typeface="+mn-lt"/>
          <a:ea typeface="+mn-ea"/>
          <a:cs typeface="+mn-cs"/>
        </a:defRPr>
      </a:lvl5pPr>
      <a:lvl6pPr marL="1548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kern="1200">
          <a:solidFill>
            <a:schemeClr val="tx1"/>
          </a:solidFill>
          <a:latin typeface="+mn-lt"/>
          <a:ea typeface="+mn-ea"/>
          <a:cs typeface="+mn-cs"/>
        </a:defRPr>
      </a:lvl6pPr>
      <a:lvl7pPr marL="1764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kern="1200">
          <a:solidFill>
            <a:schemeClr val="tx1"/>
          </a:solidFill>
          <a:latin typeface="+mn-lt"/>
          <a:ea typeface="+mn-ea"/>
          <a:cs typeface="+mn-cs"/>
        </a:defRPr>
      </a:lvl7pPr>
      <a:lvl8pPr marL="1980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kern="1200">
          <a:solidFill>
            <a:schemeClr val="tx1"/>
          </a:solidFill>
          <a:latin typeface="+mn-lt"/>
          <a:ea typeface="+mn-ea"/>
          <a:cs typeface="+mn-cs"/>
        </a:defRPr>
      </a:lvl8pPr>
      <a:lvl9pPr marL="2196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840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  <p15:guide id="3" orient="horz" pos="3430" userDrawn="1">
          <p15:clr>
            <a:srgbClr val="F26B43"/>
          </p15:clr>
        </p15:guide>
        <p15:guide id="4" pos="419" userDrawn="1">
          <p15:clr>
            <a:srgbClr val="F26B43"/>
          </p15:clr>
        </p15:guide>
        <p15:guide id="5" pos="7261" userDrawn="1">
          <p15:clr>
            <a:srgbClr val="F26B43"/>
          </p15:clr>
        </p15:guide>
        <p15:guide id="6" orient="horz" pos="3375" userDrawn="1">
          <p15:clr>
            <a:srgbClr val="F26B43"/>
          </p15:clr>
        </p15:guide>
        <p15:guide id="7" pos="551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>
          <a:xfrm>
            <a:off x="662518" y="6174154"/>
            <a:ext cx="11599820" cy="369214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25. 4. 2024</a:t>
            </a:r>
            <a:r>
              <a:rPr lang="cs-CZ" dirty="0"/>
              <a:t>, Malenovice, Česko-Polská pohraniční konference </a:t>
            </a:r>
            <a:r>
              <a:rPr lang="cs-CZ" dirty="0" smtClean="0"/>
              <a:t>SŽ </a:t>
            </a:r>
            <a:r>
              <a:rPr lang="cs-CZ" dirty="0"/>
              <a:t>a </a:t>
            </a:r>
            <a:r>
              <a:rPr lang="cs-CZ" dirty="0" smtClean="0"/>
              <a:t>PKP PLK 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1800" dirty="0" smtClean="0"/>
              <a:t>Tomáš Rolník, </a:t>
            </a:r>
            <a:r>
              <a:rPr lang="cs-CZ" sz="1800" dirty="0"/>
              <a:t>ředitel odboru </a:t>
            </a:r>
            <a:r>
              <a:rPr lang="cs-CZ" sz="1800" dirty="0" smtClean="0"/>
              <a:t>operativního řízení provozu a výluk</a:t>
            </a:r>
            <a:endParaRPr lang="cs-CZ" sz="1800" dirty="0"/>
          </a:p>
        </p:txBody>
      </p:sp>
      <p:sp>
        <p:nvSpPr>
          <p:cNvPr id="7" name="Nadpis 1"/>
          <p:cNvSpPr>
            <a:spLocks noGrp="1"/>
          </p:cNvSpPr>
          <p:nvPr>
            <p:ph type="ctrTitle"/>
          </p:nvPr>
        </p:nvSpPr>
        <p:spPr>
          <a:xfrm>
            <a:off x="662517" y="1406769"/>
            <a:ext cx="10375597" cy="3786455"/>
          </a:xfrm>
        </p:spPr>
        <p:txBody>
          <a:bodyPr/>
          <a:lstStyle/>
          <a:p>
            <a:r>
              <a:rPr lang="cs-CZ" dirty="0"/>
              <a:t>Harmonogram spouštění ETCS</a:t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>Harmonogram </a:t>
            </a:r>
            <a:r>
              <a:rPr lang="cs-CZ" dirty="0" err="1"/>
              <a:t>uruchamiania</a:t>
            </a:r>
            <a:r>
              <a:rPr lang="cs-CZ" dirty="0"/>
              <a:t> ETCS</a:t>
            </a:r>
          </a:p>
        </p:txBody>
      </p:sp>
    </p:spTree>
    <p:extLst>
      <p:ext uri="{BB962C8B-B14F-4D97-AF65-F5344CB8AC3E}">
        <p14:creationId xmlns:p14="http://schemas.microsoft.com/office/powerpoint/2010/main" val="1822769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62518" y="360000"/>
            <a:ext cx="10875433" cy="800712"/>
          </a:xfrm>
        </p:spPr>
        <p:txBody>
          <a:bodyPr/>
          <a:lstStyle/>
          <a:p>
            <a:r>
              <a:rPr lang="cs-CZ" dirty="0"/>
              <a:t>Koordinace s výstavbou sítě ETCS L2/L1 LS/ L1 LS Stop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5326"/>
          <a:stretch/>
        </p:blipFill>
        <p:spPr>
          <a:xfrm>
            <a:off x="1979554" y="760356"/>
            <a:ext cx="8241359" cy="4640075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559881" y="5353940"/>
            <a:ext cx="109780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/>
              <a:t>Koordinace termínů elektrizace s implementací ETCS (</a:t>
            </a:r>
            <a:r>
              <a:rPr lang="cs-CZ" sz="1600" dirty="0" err="1"/>
              <a:t>European</a:t>
            </a:r>
            <a:r>
              <a:rPr lang="cs-CZ" sz="1600" dirty="0"/>
              <a:t> </a:t>
            </a:r>
            <a:r>
              <a:rPr lang="cs-CZ" sz="1600" dirty="0" err="1"/>
              <a:t>train</a:t>
            </a:r>
            <a:r>
              <a:rPr lang="cs-CZ" sz="1600" dirty="0"/>
              <a:t> </a:t>
            </a:r>
            <a:r>
              <a:rPr lang="cs-CZ" sz="1600" dirty="0" err="1"/>
              <a:t>control</a:t>
            </a:r>
            <a:r>
              <a:rPr lang="cs-CZ" sz="1600" dirty="0"/>
              <a:t> </a:t>
            </a:r>
            <a:r>
              <a:rPr lang="cs-CZ" sz="1600" dirty="0" err="1"/>
              <a:t>system</a:t>
            </a:r>
            <a:r>
              <a:rPr lang="cs-CZ" sz="1600" dirty="0"/>
              <a:t>) dle </a:t>
            </a:r>
          </a:p>
          <a:p>
            <a:r>
              <a:rPr lang="cs-CZ" sz="1600" b="1" dirty="0"/>
              <a:t>„Plánu moderního zabezpečení české železnice –  Implementace evropského vlakového zabezpečovacího zařízení ETCS“</a:t>
            </a:r>
          </a:p>
        </p:txBody>
      </p:sp>
    </p:spTree>
    <p:extLst>
      <p:ext uri="{BB962C8B-B14F-4D97-AF65-F5344CB8AC3E}">
        <p14:creationId xmlns:p14="http://schemas.microsoft.com/office/powerpoint/2010/main" val="3884339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62518" y="360000"/>
            <a:ext cx="10875433" cy="800712"/>
          </a:xfrm>
        </p:spPr>
        <p:txBody>
          <a:bodyPr/>
          <a:lstStyle/>
          <a:p>
            <a:r>
              <a:rPr lang="cs-CZ" dirty="0" smtClean="0"/>
              <a:t>Aktuální stav 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0487" y="761101"/>
            <a:ext cx="8562109" cy="6008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635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62518" y="360000"/>
            <a:ext cx="10875433" cy="800712"/>
          </a:xfrm>
        </p:spPr>
        <p:txBody>
          <a:bodyPr/>
          <a:lstStyle/>
          <a:p>
            <a:r>
              <a:rPr lang="cs-CZ" dirty="0" smtClean="0"/>
              <a:t>Výhradní provoz ETCS od 1. 1. 2025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8678" y="919535"/>
            <a:ext cx="8586700" cy="5938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775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62518" y="360000"/>
            <a:ext cx="10875433" cy="800712"/>
          </a:xfrm>
        </p:spPr>
        <p:txBody>
          <a:bodyPr/>
          <a:lstStyle/>
          <a:p>
            <a:r>
              <a:rPr lang="cs-CZ" dirty="0" smtClean="0"/>
              <a:t>Výhradní provoz ETCS od 15. 12. 2025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5</a:t>
            </a:fld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9449" y="790895"/>
            <a:ext cx="8421570" cy="5906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378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6" name="Nadpis 3"/>
          <p:cNvSpPr>
            <a:spLocks noGrp="1"/>
          </p:cNvSpPr>
          <p:nvPr>
            <p:ph type="title"/>
          </p:nvPr>
        </p:nvSpPr>
        <p:spPr>
          <a:xfrm>
            <a:off x="662518" y="360000"/>
            <a:ext cx="10875433" cy="800712"/>
          </a:xfrm>
        </p:spPr>
        <p:txBody>
          <a:bodyPr/>
          <a:lstStyle/>
          <a:p>
            <a:r>
              <a:rPr lang="cs-CZ" dirty="0" smtClean="0"/>
              <a:t>Výhradní provoz ETCS od 13. 12. 2026</a:t>
            </a:r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8274" y="748023"/>
            <a:ext cx="8503920" cy="5992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793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62518" y="360000"/>
            <a:ext cx="10875433" cy="800712"/>
          </a:xfrm>
        </p:spPr>
        <p:txBody>
          <a:bodyPr/>
          <a:lstStyle/>
          <a:p>
            <a:r>
              <a:rPr lang="cs-CZ" dirty="0" smtClean="0"/>
              <a:t>Výhradní provoz ETCS od 12. 12. 2027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7</a:t>
            </a:fld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7065" y="760356"/>
            <a:ext cx="8286338" cy="5848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226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Ing. </a:t>
            </a:r>
            <a:r>
              <a:rPr lang="cs-CZ" dirty="0" smtClean="0"/>
              <a:t>Tomáš Rolník, MBA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odbor </a:t>
            </a:r>
            <a:r>
              <a:rPr lang="cs-CZ" dirty="0" smtClean="0"/>
              <a:t>operativního řízení provozu a výluk </a:t>
            </a: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Děkuji Vám za pozornost.</a:t>
            </a:r>
          </a:p>
        </p:txBody>
      </p:sp>
      <p:sp>
        <p:nvSpPr>
          <p:cNvPr id="6" name="Zástupný symbol pro text 4"/>
          <p:cNvSpPr>
            <a:spLocks noGrp="1"/>
          </p:cNvSpPr>
          <p:nvPr>
            <p:ph type="body" sz="quarter" idx="15"/>
          </p:nvPr>
        </p:nvSpPr>
        <p:spPr>
          <a:xfrm>
            <a:off x="574027" y="5659116"/>
            <a:ext cx="10875433" cy="496800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© Správa železnic, státní organizace </a:t>
            </a:r>
          </a:p>
          <a:p>
            <a:pPr marL="0" indent="0">
              <a:buNone/>
            </a:pPr>
            <a:r>
              <a:rPr lang="cs-CZ" dirty="0"/>
              <a:t>Dlážděná 1003/7, 110 00 Praha 1 </a:t>
            </a:r>
          </a:p>
        </p:txBody>
      </p:sp>
      <p:sp>
        <p:nvSpPr>
          <p:cNvPr id="7" name="Obdélník 6"/>
          <p:cNvSpPr/>
          <p:nvPr/>
        </p:nvSpPr>
        <p:spPr>
          <a:xfrm>
            <a:off x="470146" y="6391890"/>
            <a:ext cx="141417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100" dirty="0"/>
              <a:t>spravazeleznic.cz</a:t>
            </a:r>
          </a:p>
        </p:txBody>
      </p:sp>
    </p:spTree>
    <p:extLst>
      <p:ext uri="{BB962C8B-B14F-4D97-AF65-F5344CB8AC3E}">
        <p14:creationId xmlns:p14="http://schemas.microsoft.com/office/powerpoint/2010/main" val="982173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Základní dynamická prezentace">
  <a:themeElements>
    <a:clrScheme name="SZDC">
      <a:dk1>
        <a:srgbClr val="002B59"/>
      </a:dk1>
      <a:lt1>
        <a:srgbClr val="FFFFFF"/>
      </a:lt1>
      <a:dk2>
        <a:srgbClr val="FF5200"/>
      </a:dk2>
      <a:lt2>
        <a:srgbClr val="FFFFFF"/>
      </a:lt2>
      <a:accent1>
        <a:srgbClr val="002B59"/>
      </a:accent1>
      <a:accent2>
        <a:srgbClr val="FF5200"/>
      </a:accent2>
      <a:accent3>
        <a:srgbClr val="00A1E0"/>
      </a:accent3>
      <a:accent4>
        <a:srgbClr val="737373"/>
      </a:accent4>
      <a:accent5>
        <a:srgbClr val="82BC00"/>
      </a:accent5>
      <a:accent6>
        <a:srgbClr val="34A49A"/>
      </a:accent6>
      <a:hlink>
        <a:srgbClr val="002B59"/>
      </a:hlink>
      <a:folHlink>
        <a:srgbClr val="737373"/>
      </a:folHlink>
    </a:clrScheme>
    <a:fontScheme name="SZDC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3">
            <a:lumMod val="20000"/>
            <a:lumOff val="80000"/>
          </a:schemeClr>
        </a:solidFill>
        <a:ln w="12700">
          <a:solidFill>
            <a:schemeClr val="accent3"/>
          </a:solidFill>
        </a:ln>
      </a:spPr>
      <a:bodyPr lIns="72000" tIns="54000" rIns="72000" bIns="72000" rtlCol="0" anchor="t" anchorCtr="0"/>
      <a:lstStyle>
        <a:defPPr algn="l">
          <a:defRPr sz="1500" dirty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accent3"/>
          </a:solidFill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 w="12700">
          <a:noFill/>
        </a:ln>
      </a:spPr>
      <a:bodyPr wrap="square" lIns="0" tIns="0" rIns="0" bIns="0" rtlCol="0">
        <a:spAutoFit/>
      </a:bodyPr>
      <a:lstStyle>
        <a:defPPr>
          <a:defRPr sz="1500" dirty="0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Rozložení snímků pro zrychlené zobrazování hlavního textu">
  <a:themeElements>
    <a:clrScheme name="SZDC">
      <a:dk1>
        <a:srgbClr val="002B59"/>
      </a:dk1>
      <a:lt1>
        <a:srgbClr val="FFFFFF"/>
      </a:lt1>
      <a:dk2>
        <a:srgbClr val="FF5200"/>
      </a:dk2>
      <a:lt2>
        <a:srgbClr val="FFFFFF"/>
      </a:lt2>
      <a:accent1>
        <a:srgbClr val="002B59"/>
      </a:accent1>
      <a:accent2>
        <a:srgbClr val="FF5200"/>
      </a:accent2>
      <a:accent3>
        <a:srgbClr val="00A1E0"/>
      </a:accent3>
      <a:accent4>
        <a:srgbClr val="737373"/>
      </a:accent4>
      <a:accent5>
        <a:srgbClr val="82BC00"/>
      </a:accent5>
      <a:accent6>
        <a:srgbClr val="34A49A"/>
      </a:accent6>
      <a:hlink>
        <a:srgbClr val="002B59"/>
      </a:hlink>
      <a:folHlink>
        <a:srgbClr val="737373"/>
      </a:folHlink>
    </a:clrScheme>
    <a:fontScheme name="SZDC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3">
            <a:lumMod val="20000"/>
            <a:lumOff val="80000"/>
          </a:schemeClr>
        </a:solidFill>
        <a:ln w="12700">
          <a:solidFill>
            <a:schemeClr val="accent3"/>
          </a:solidFill>
        </a:ln>
      </a:spPr>
      <a:bodyPr lIns="72000" tIns="54000" rIns="72000" bIns="72000" rtlCol="0" anchor="t" anchorCtr="0"/>
      <a:lstStyle>
        <a:defPPr algn="l">
          <a:defRPr sz="1500" dirty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accent3"/>
          </a:solidFill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 w="12700">
          <a:noFill/>
        </a:ln>
      </a:spPr>
      <a:bodyPr wrap="square" lIns="0" tIns="0" rIns="0" bIns="0" rtlCol="0">
        <a:spAutoFit/>
      </a:bodyPr>
      <a:lstStyle>
        <a:defPPr>
          <a:defRPr sz="1500" dirty="0" smtClean="0"/>
        </a:defPPr>
      </a:lstStyle>
    </a:txDef>
  </a:objectDefaults>
  <a:extraClrSchemeLst/>
</a:theme>
</file>

<file path=ppt/theme/theme3.xml><?xml version="1.0" encoding="utf-8"?>
<a:theme xmlns:a="http://schemas.openxmlformats.org/drawingml/2006/main" name="Speciální rozložení snímků">
  <a:themeElements>
    <a:clrScheme name="SZDC">
      <a:dk1>
        <a:srgbClr val="002B59"/>
      </a:dk1>
      <a:lt1>
        <a:srgbClr val="FFFFFF"/>
      </a:lt1>
      <a:dk2>
        <a:srgbClr val="FF5200"/>
      </a:dk2>
      <a:lt2>
        <a:srgbClr val="FFFFFF"/>
      </a:lt2>
      <a:accent1>
        <a:srgbClr val="002B59"/>
      </a:accent1>
      <a:accent2>
        <a:srgbClr val="FF5200"/>
      </a:accent2>
      <a:accent3>
        <a:srgbClr val="00A1E0"/>
      </a:accent3>
      <a:accent4>
        <a:srgbClr val="737373"/>
      </a:accent4>
      <a:accent5>
        <a:srgbClr val="82BC00"/>
      </a:accent5>
      <a:accent6>
        <a:srgbClr val="34A49A"/>
      </a:accent6>
      <a:hlink>
        <a:srgbClr val="002B59"/>
      </a:hlink>
      <a:folHlink>
        <a:srgbClr val="737373"/>
      </a:folHlink>
    </a:clrScheme>
    <a:fontScheme name="SZDC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3">
            <a:lumMod val="20000"/>
            <a:lumOff val="80000"/>
          </a:schemeClr>
        </a:solidFill>
        <a:ln w="12700">
          <a:solidFill>
            <a:schemeClr val="accent3"/>
          </a:solidFill>
        </a:ln>
      </a:spPr>
      <a:bodyPr lIns="72000" tIns="54000" rIns="72000" bIns="72000" rtlCol="0" anchor="t" anchorCtr="0"/>
      <a:lstStyle>
        <a:defPPr algn="l">
          <a:defRPr sz="1500" dirty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accent3"/>
          </a:solidFill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 w="12700">
          <a:noFill/>
        </a:ln>
      </a:spPr>
      <a:bodyPr wrap="square" lIns="0" tIns="0" rIns="0" bIns="0" rtlCol="0">
        <a:spAutoFit/>
      </a:bodyPr>
      <a:lstStyle>
        <a:defPPr>
          <a:defRPr sz="1500" dirty="0" smtClean="0"/>
        </a:defPPr>
      </a:lstStyle>
    </a:tx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4342</TotalTime>
  <Words>147</Words>
  <Application>Microsoft Office PowerPoint</Application>
  <PresentationFormat>Širokoúhlá obrazovka</PresentationFormat>
  <Paragraphs>24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3</vt:i4>
      </vt:variant>
      <vt:variant>
        <vt:lpstr>Nadpisy snímků</vt:lpstr>
      </vt:variant>
      <vt:variant>
        <vt:i4>8</vt:i4>
      </vt:variant>
    </vt:vector>
  </HeadingPairs>
  <TitlesOfParts>
    <vt:vector size="13" baseType="lpstr">
      <vt:lpstr>Calibri</vt:lpstr>
      <vt:lpstr>Verdana</vt:lpstr>
      <vt:lpstr>Základní dynamická prezentace</vt:lpstr>
      <vt:lpstr>Rozložení snímků pro zrychlené zobrazování hlavního textu</vt:lpstr>
      <vt:lpstr>Speciální rozložení snímků</vt:lpstr>
      <vt:lpstr>Harmonogram spouštění ETCS  Harmonogram uruchamiania ETCS</vt:lpstr>
      <vt:lpstr>Koordinace s výstavbou sítě ETCS L2/L1 LS/ L1 LS Stop </vt:lpstr>
      <vt:lpstr>Aktuální stav </vt:lpstr>
      <vt:lpstr>Výhradní provoz ETCS od 1. 1. 2025</vt:lpstr>
      <vt:lpstr>Výhradní provoz ETCS od 15. 12. 2025</vt:lpstr>
      <vt:lpstr>Výhradní provoz ETCS od 13. 12. 2026</vt:lpstr>
      <vt:lpstr>Výhradní provoz ETCS od 12. 12. 2027</vt:lpstr>
      <vt:lpstr>Děkuji Vám za pozornost.</vt:lpstr>
    </vt:vector>
  </TitlesOfParts>
  <Company>Správa železnic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Dlouhý název  dynamické prezentace</dc:title>
  <dc:creator>Šubová Kateřina, Bc.</dc:creator>
  <cp:lastModifiedBy>Rolník Tomáš, Ing., MBA</cp:lastModifiedBy>
  <cp:revision>260</cp:revision>
  <cp:lastPrinted>2022-09-06T12:12:30Z</cp:lastPrinted>
  <dcterms:created xsi:type="dcterms:W3CDTF">2019-12-14T11:55:29Z</dcterms:created>
  <dcterms:modified xsi:type="dcterms:W3CDTF">2024-04-25T04:46:51Z</dcterms:modified>
</cp:coreProperties>
</file>